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3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0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2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6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5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1393BB-C497-46FC-8E55-9A6853B0672C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69C18B1-3D4F-45FE-B28C-93DE5331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God’s Children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Cor. 15:58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211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cap="all" dirty="0">
                <a:solidFill>
                  <a:srgbClr val="00B0F0"/>
                </a:solidFill>
              </a:rPr>
              <a:t>God’s Children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000" b="1" dirty="0" smtClean="0"/>
              <a:t>Resistant</a:t>
            </a:r>
          </a:p>
          <a:p>
            <a:r>
              <a:rPr lang="en-US" sz="4000" dirty="0" smtClean="0"/>
              <a:t>James 4:7-8</a:t>
            </a:r>
          </a:p>
          <a:p>
            <a:r>
              <a:rPr lang="en-US" sz="4000" dirty="0" smtClean="0"/>
              <a:t>Eph. 4:27</a:t>
            </a:r>
          </a:p>
          <a:p>
            <a:r>
              <a:rPr lang="en-US" sz="4000" dirty="0" smtClean="0"/>
              <a:t>Eph. 6:11</a:t>
            </a:r>
          </a:p>
          <a:p>
            <a:r>
              <a:rPr lang="en-US" sz="4000" dirty="0" smtClean="0"/>
              <a:t>I Peter 5:8-9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6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cap="all" dirty="0">
                <a:solidFill>
                  <a:srgbClr val="00B0F0"/>
                </a:solidFill>
              </a:rPr>
              <a:t>God’s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000" b="1" dirty="0" smtClean="0"/>
              <a:t>Resilient</a:t>
            </a:r>
          </a:p>
          <a:p>
            <a:r>
              <a:rPr lang="en-US" sz="4000" dirty="0" smtClean="0"/>
              <a:t>James 1:12</a:t>
            </a:r>
          </a:p>
          <a:p>
            <a:r>
              <a:rPr lang="en-US" sz="4000" dirty="0" smtClean="0"/>
              <a:t>Matt. 10:22</a:t>
            </a:r>
          </a:p>
          <a:p>
            <a:r>
              <a:rPr lang="en-US" sz="4000" dirty="0" smtClean="0"/>
              <a:t>James 5:11</a:t>
            </a:r>
          </a:p>
          <a:p>
            <a:r>
              <a:rPr lang="en-US" sz="4000" dirty="0" smtClean="0"/>
              <a:t>Gal. 6:9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74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cap="all" dirty="0">
                <a:solidFill>
                  <a:srgbClr val="00B0F0"/>
                </a:solidFill>
              </a:rPr>
              <a:t>God’s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000" b="1" dirty="0" smtClean="0"/>
              <a:t>Ready</a:t>
            </a:r>
          </a:p>
          <a:p>
            <a:r>
              <a:rPr lang="en-US" sz="4000" i="1" dirty="0" smtClean="0"/>
              <a:t>Because…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lvl="1"/>
            <a:r>
              <a:rPr lang="en-US" sz="3800" b="1" dirty="0" smtClean="0"/>
              <a:t>There is Joy in service</a:t>
            </a:r>
          </a:p>
          <a:p>
            <a:pPr lvl="2"/>
            <a:r>
              <a:rPr lang="en-US" sz="3600" dirty="0" smtClean="0"/>
              <a:t>Ps. 40:8; Luke 10:17; John 4:36; Acts 20:35</a:t>
            </a:r>
          </a:p>
          <a:p>
            <a:pPr lvl="1"/>
            <a:r>
              <a:rPr lang="en-US" sz="3800" b="1" dirty="0" smtClean="0"/>
              <a:t>There is Love that is shared- </a:t>
            </a:r>
            <a:r>
              <a:rPr lang="en-US" sz="3800" dirty="0" smtClean="0"/>
              <a:t>John 21:16</a:t>
            </a:r>
            <a:endParaRPr lang="en-US" sz="3800" b="1" dirty="0" smtClean="0"/>
          </a:p>
          <a:p>
            <a:pPr lvl="1"/>
            <a:r>
              <a:rPr lang="en-US" sz="3800" b="1" dirty="0" smtClean="0"/>
              <a:t>There is Christ that is shown-</a:t>
            </a:r>
            <a:r>
              <a:rPr lang="en-US" sz="3800" dirty="0" smtClean="0"/>
              <a:t> John 13:14</a:t>
            </a:r>
            <a:endParaRPr lang="en-US" sz="3800" b="1" dirty="0" smtClean="0"/>
          </a:p>
          <a:p>
            <a:pPr lvl="1"/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2153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cap="all" dirty="0">
                <a:solidFill>
                  <a:srgbClr val="00B0F0"/>
                </a:solidFill>
              </a:rPr>
              <a:t>God’s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6000" b="1" dirty="0" smtClean="0"/>
              <a:t>Rewarded</a:t>
            </a:r>
          </a:p>
          <a:p>
            <a:r>
              <a:rPr lang="en-US" sz="4000" dirty="0" smtClean="0"/>
              <a:t>II Tim. 4:7-8</a:t>
            </a:r>
          </a:p>
          <a:p>
            <a:r>
              <a:rPr lang="en-US" sz="4000" dirty="0" smtClean="0"/>
              <a:t>I Cor. 9:25</a:t>
            </a:r>
          </a:p>
          <a:p>
            <a:r>
              <a:rPr lang="en-US" sz="4000" dirty="0" smtClean="0"/>
              <a:t>James 1:25</a:t>
            </a:r>
          </a:p>
          <a:p>
            <a:r>
              <a:rPr lang="en-US" sz="4000" dirty="0" smtClean="0"/>
              <a:t>Luke 6:35</a:t>
            </a:r>
          </a:p>
          <a:p>
            <a:r>
              <a:rPr lang="en-US" sz="4000" dirty="0" smtClean="0"/>
              <a:t>Eph. 6:8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10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14</TotalTime>
  <Words>89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God’s Children</vt:lpstr>
      <vt:lpstr>God’s Children</vt:lpstr>
      <vt:lpstr>God’s Children</vt:lpstr>
      <vt:lpstr>God’s Children</vt:lpstr>
      <vt:lpstr>God’s Children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Children</dc:title>
  <dc:creator>Chris Pressnell</dc:creator>
  <cp:lastModifiedBy>Chris Pressnell</cp:lastModifiedBy>
  <cp:revision>3</cp:revision>
  <dcterms:created xsi:type="dcterms:W3CDTF">2018-01-06T19:43:37Z</dcterms:created>
  <dcterms:modified xsi:type="dcterms:W3CDTF">2018-01-06T19:58:10Z</dcterms:modified>
</cp:coreProperties>
</file>