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36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5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45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218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8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70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976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781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6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1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12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7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2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92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1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4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5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901A17-4806-4080-A89C-12D5E2AB895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1C26E6-15EF-4EE2-BB13-A1F506119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3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EZRA: A life in God’s Word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Ezra 7-10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24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prstClr val="black"/>
                </a:solidFill>
              </a:rPr>
              <a:t>EZRA: A life in God’s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Cyrus the Persian king grants the Jews the ability to return home and rebuild the Temple.</a:t>
            </a:r>
          </a:p>
          <a:p>
            <a:r>
              <a:rPr lang="en-US" sz="3600" dirty="0" smtClean="0"/>
              <a:t>Zerubbabel and a host of others return to Jerusalem to accomplish this task. </a:t>
            </a:r>
          </a:p>
          <a:p>
            <a:r>
              <a:rPr lang="en-US" sz="3600" dirty="0" smtClean="0"/>
              <a:t>Altar rebuilt and the foundation laid.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31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prstClr val="black"/>
                </a:solidFill>
              </a:rPr>
              <a:t>EZRA: A life in God’s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86850"/>
          </a:xfrm>
        </p:spPr>
        <p:txBody>
          <a:bodyPr>
            <a:normAutofit lnSpcReduction="10000"/>
          </a:bodyPr>
          <a:lstStyle/>
          <a:p>
            <a:r>
              <a:rPr lang="en-US" sz="3200" b="1" i="1" dirty="0" smtClean="0"/>
              <a:t>Ezra had a …………..</a:t>
            </a:r>
          </a:p>
          <a:p>
            <a:pPr marL="0" indent="0" algn="ctr">
              <a:buNone/>
            </a:pPr>
            <a:r>
              <a:rPr lang="en-US" sz="4000" b="1" dirty="0" smtClean="0"/>
              <a:t>HERITAGE THAT EMPHASIED GOD’S WORD</a:t>
            </a:r>
          </a:p>
          <a:p>
            <a:r>
              <a:rPr lang="en-US" sz="3200" b="1" dirty="0" smtClean="0"/>
              <a:t>Ezra 7:1-5</a:t>
            </a:r>
          </a:p>
          <a:p>
            <a:r>
              <a:rPr lang="en-US" sz="3200" b="1" dirty="0" err="1" smtClean="0"/>
              <a:t>Hilkiah</a:t>
            </a:r>
            <a:r>
              <a:rPr lang="en-US" sz="3200" b="1" dirty="0" smtClean="0"/>
              <a:t>- II Chron. 34</a:t>
            </a:r>
          </a:p>
          <a:p>
            <a:r>
              <a:rPr lang="en-US" sz="3200" b="1" dirty="0" smtClean="0"/>
              <a:t>Eph. 6:4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786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prstClr val="black"/>
                </a:solidFill>
              </a:rPr>
              <a:t>EZRA: A life in God’s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42269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83992A"/>
              </a:buClr>
            </a:pPr>
            <a:r>
              <a:rPr lang="en-US" sz="32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Ezra had a </a:t>
            </a:r>
            <a:r>
              <a:rPr lang="en-US" sz="3200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…………..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4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HEART THAT EMBRACED GOD’S WORD</a:t>
            </a:r>
          </a:p>
          <a:p>
            <a:pPr>
              <a:buClr>
                <a:srgbClr val="83992A"/>
              </a:buClr>
            </a:pP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Ezra 7:10</a:t>
            </a:r>
          </a:p>
          <a:p>
            <a:pPr>
              <a:buClr>
                <a:srgbClr val="83992A"/>
              </a:buClr>
            </a:pP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II Cor. 3:1-3</a:t>
            </a:r>
          </a:p>
          <a:p>
            <a:pPr>
              <a:buClr>
                <a:srgbClr val="83992A"/>
              </a:buClr>
            </a:pP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Study, Live, Teach.</a:t>
            </a:r>
            <a:endParaRPr lang="en-US" sz="32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prstClr val="black"/>
                </a:solidFill>
              </a:rPr>
              <a:t>EZRA: A life in God’s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81616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83992A"/>
              </a:buClr>
            </a:pPr>
            <a:r>
              <a:rPr lang="en-US" sz="32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Ezra had a </a:t>
            </a:r>
            <a:r>
              <a:rPr lang="en-US" sz="3200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…………..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4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HURT THAT EMPOWERS GOD’S WORD</a:t>
            </a:r>
          </a:p>
          <a:p>
            <a:pPr>
              <a:buClr>
                <a:srgbClr val="83992A"/>
              </a:buClr>
            </a:pP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Ezra 9</a:t>
            </a:r>
          </a:p>
          <a:p>
            <a:pPr>
              <a:buClr>
                <a:srgbClr val="83992A"/>
              </a:buClr>
            </a:pP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Do we feel the shame and do we influence others?</a:t>
            </a:r>
          </a:p>
          <a:p>
            <a:pPr>
              <a:buClr>
                <a:srgbClr val="83992A"/>
              </a:buClr>
            </a:pP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Acts 2:37</a:t>
            </a:r>
            <a:endParaRPr lang="en-US" sz="32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139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EZRA: A life in God’s Word</vt:lpstr>
      <vt:lpstr>EZRA: A life in God’s Word</vt:lpstr>
      <vt:lpstr>EZRA: A life in God’s Word</vt:lpstr>
      <vt:lpstr>EZRA: A life in God’s Word</vt:lpstr>
      <vt:lpstr>EZRA: A life in God’s Word</vt:lpstr>
    </vt:vector>
  </TitlesOfParts>
  <Company>Calhoun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EZRA: A life in God’s Word</dc:title>
  <dc:creator>DraftLab Student</dc:creator>
  <cp:lastModifiedBy>DraftLab Student</cp:lastModifiedBy>
  <cp:revision>3</cp:revision>
  <dcterms:created xsi:type="dcterms:W3CDTF">2018-01-07T22:08:17Z</dcterms:created>
  <dcterms:modified xsi:type="dcterms:W3CDTF">2018-01-07T22:22:23Z</dcterms:modified>
</cp:coreProperties>
</file>