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85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783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3973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687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49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375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49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4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0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693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8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64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5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E9096F0-39D7-4A15-B510-7AD471CCFF94}" type="datetimeFigureOut">
              <a:rPr lang="en-US" smtClean="0"/>
              <a:t>12/15/2017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435C60AF-546D-4903-BCEF-0A69DE0F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104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TRULY HONOR THE SEASON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II Chronicles 28:1-15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749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TO TRULY HONOR THE SEASON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This is a story about some wise men who understand the meaning of the season.</a:t>
            </a:r>
          </a:p>
          <a:p>
            <a:r>
              <a:rPr lang="en-US" sz="3600" dirty="0" smtClean="0"/>
              <a:t>How we should behave in every season! </a:t>
            </a:r>
          </a:p>
          <a:p>
            <a:r>
              <a:rPr lang="en-US" sz="3600" dirty="0" smtClean="0"/>
              <a:t>Our story begins in Judah during the reign of the wicked king Ahaz.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453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TO TRULY HONOR THE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0134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Judah had been plagued with some bad kings already, but Ahaz took bad to a new level.  </a:t>
            </a:r>
          </a:p>
          <a:p>
            <a:r>
              <a:rPr lang="en-US" sz="3600" dirty="0" smtClean="0"/>
              <a:t>II Chronicles 28:1-4 highlights his wickedness.</a:t>
            </a:r>
          </a:p>
          <a:p>
            <a:r>
              <a:rPr lang="en-US" sz="3600" dirty="0" smtClean="0"/>
              <a:t>As a result, Judah suffered punishment from God.  It is described in II Chron. 28:5-8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9324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TO TRULY HONOR THE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Introducing </a:t>
            </a:r>
            <a:r>
              <a:rPr lang="en-US" sz="3600" dirty="0" err="1" smtClean="0"/>
              <a:t>Oded</a:t>
            </a:r>
            <a:r>
              <a:rPr lang="en-US" sz="3600" dirty="0" smtClean="0"/>
              <a:t>, a prophet from Samaria, the capital of Israel. </a:t>
            </a:r>
          </a:p>
          <a:p>
            <a:r>
              <a:rPr lang="en-US" sz="3600" dirty="0" smtClean="0"/>
              <a:t>Enter certain chiefs of the men of Ephraim: </a:t>
            </a:r>
            <a:r>
              <a:rPr lang="en-US" sz="3600" dirty="0" err="1" smtClean="0"/>
              <a:t>Azariah</a:t>
            </a:r>
            <a:r>
              <a:rPr lang="en-US" sz="3600" dirty="0" smtClean="0"/>
              <a:t>, </a:t>
            </a:r>
            <a:r>
              <a:rPr lang="en-US" sz="3600" dirty="0" err="1" smtClean="0"/>
              <a:t>Berechiah</a:t>
            </a:r>
            <a:r>
              <a:rPr lang="en-US" sz="3600" dirty="0" smtClean="0"/>
              <a:t>, </a:t>
            </a:r>
            <a:r>
              <a:rPr lang="en-US" sz="3600" dirty="0" err="1" smtClean="0"/>
              <a:t>Jehizkiah</a:t>
            </a:r>
            <a:r>
              <a:rPr lang="en-US" sz="3600" dirty="0" smtClean="0"/>
              <a:t>, and </a:t>
            </a:r>
            <a:r>
              <a:rPr lang="en-US" sz="3600" dirty="0" err="1" smtClean="0"/>
              <a:t>Amasa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These wise men teach us the following: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5497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TO TRULY HONOR THE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1150375" cy="4314991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The Season calls for us to be……….</a:t>
            </a:r>
          </a:p>
          <a:p>
            <a:pPr marL="0" indent="0" algn="ctr">
              <a:buNone/>
            </a:pPr>
            <a:r>
              <a:rPr lang="en-US" sz="4800" dirty="0" smtClean="0"/>
              <a:t>CONGNIZANT</a:t>
            </a:r>
          </a:p>
          <a:p>
            <a:r>
              <a:rPr lang="en-US" sz="3200" dirty="0"/>
              <a:t> </a:t>
            </a:r>
            <a:r>
              <a:rPr lang="en-US" sz="3200" dirty="0" smtClean="0"/>
              <a:t>Of God and the needs of our neighbors. vs. 10-11.</a:t>
            </a:r>
          </a:p>
          <a:p>
            <a:pPr marL="0" indent="0" algn="ctr">
              <a:buNone/>
            </a:pPr>
            <a:r>
              <a:rPr lang="en-US" sz="4800" dirty="0" smtClean="0"/>
              <a:t>CONTRITE</a:t>
            </a:r>
          </a:p>
          <a:p>
            <a:r>
              <a:rPr lang="en-US" sz="3200" dirty="0" smtClean="0"/>
              <a:t>About our own spiritual weaknesses and needs. vs. 10,13.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1058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TO TRULY HONOR THE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1" y="2222287"/>
            <a:ext cx="11232261" cy="4396877"/>
          </a:xfrm>
        </p:spPr>
        <p:txBody>
          <a:bodyPr/>
          <a:lstStyle/>
          <a:p>
            <a:pPr lvl="0">
              <a:buClr>
                <a:srgbClr val="00C6BB"/>
              </a:buClr>
            </a:pPr>
            <a:r>
              <a:rPr lang="en-US" sz="3600" dirty="0">
                <a:solidFill>
                  <a:prstClr val="white"/>
                </a:solidFill>
              </a:rPr>
              <a:t>The Season </a:t>
            </a:r>
            <a:r>
              <a:rPr lang="en-US" sz="3600" dirty="0" smtClean="0">
                <a:solidFill>
                  <a:prstClr val="white"/>
                </a:solidFill>
              </a:rPr>
              <a:t>calls </a:t>
            </a:r>
            <a:r>
              <a:rPr lang="en-US" sz="3600" dirty="0">
                <a:solidFill>
                  <a:prstClr val="white"/>
                </a:solidFill>
              </a:rPr>
              <a:t>for us to be</a:t>
            </a:r>
            <a:r>
              <a:rPr lang="en-US" sz="3600" dirty="0" smtClean="0">
                <a:solidFill>
                  <a:prstClr val="white"/>
                </a:solidFill>
              </a:rPr>
              <a:t>……….</a:t>
            </a:r>
          </a:p>
          <a:p>
            <a:pPr marL="0" lvl="0" indent="0" algn="ctr">
              <a:buClr>
                <a:srgbClr val="00C6BB"/>
              </a:buClr>
              <a:buNone/>
            </a:pPr>
            <a:r>
              <a:rPr lang="en-US" sz="4800" dirty="0" smtClean="0">
                <a:solidFill>
                  <a:prstClr val="white"/>
                </a:solidFill>
              </a:rPr>
              <a:t>COURAGEOUS</a:t>
            </a:r>
          </a:p>
          <a:p>
            <a:pPr>
              <a:buClr>
                <a:srgbClr val="00C6BB"/>
              </a:buClr>
            </a:pPr>
            <a:r>
              <a:rPr lang="en-US" sz="3200" dirty="0" smtClean="0">
                <a:solidFill>
                  <a:prstClr val="white"/>
                </a:solidFill>
              </a:rPr>
              <a:t>To stand up for what is right and who is right. vs. 12-14.</a:t>
            </a:r>
          </a:p>
          <a:p>
            <a:pPr marL="0" lvl="0" indent="0" algn="ctr">
              <a:buClr>
                <a:srgbClr val="00C6BB"/>
              </a:buClr>
              <a:buNone/>
            </a:pPr>
            <a:r>
              <a:rPr lang="en-US" sz="4800" dirty="0" smtClean="0">
                <a:solidFill>
                  <a:prstClr val="white"/>
                </a:solidFill>
              </a:rPr>
              <a:t>COMPASSIONATE</a:t>
            </a:r>
          </a:p>
          <a:p>
            <a:pPr>
              <a:buClr>
                <a:srgbClr val="00C6BB"/>
              </a:buClr>
            </a:pPr>
            <a:r>
              <a:rPr lang="en-US" sz="3200" dirty="0" smtClean="0">
                <a:solidFill>
                  <a:prstClr val="white"/>
                </a:solidFill>
              </a:rPr>
              <a:t>To be moved to action to help.- vs. 15.</a:t>
            </a:r>
            <a:endParaRPr lang="en-US" sz="32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411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TO TRULY HONOR THE SEASON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37" y="2222287"/>
            <a:ext cx="11423175" cy="363651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Isn’t this the kind of behavior that would honor</a:t>
            </a:r>
          </a:p>
          <a:p>
            <a:pPr marL="0" indent="0" algn="ctr">
              <a:buNone/>
            </a:pPr>
            <a:r>
              <a:rPr lang="en-US" sz="5400" b="1" dirty="0" smtClean="0"/>
              <a:t>JESUS?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224506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1477</TotalTime>
  <Words>251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HOW TO TRULY HONOR THE SEASON</vt:lpstr>
      <vt:lpstr>HOW TO TRULY HONOR THE SEASON</vt:lpstr>
      <vt:lpstr>HOW TO TRULY HONOR THE SEASON</vt:lpstr>
      <vt:lpstr>HOW TO TRULY HONOR THE SEASON</vt:lpstr>
      <vt:lpstr>HOW TO TRULY HONOR THE SEASON</vt:lpstr>
      <vt:lpstr>HOW TO TRULY HONOR THE SEASON</vt:lpstr>
      <vt:lpstr>HOW TO TRULY HONOR THE SEASON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TRULY HONOR THE SEASON</dc:title>
  <dc:creator>Chris Pressnell</dc:creator>
  <cp:lastModifiedBy>Chris Pressnell</cp:lastModifiedBy>
  <cp:revision>6</cp:revision>
  <cp:lastPrinted>2017-12-15T21:30:30Z</cp:lastPrinted>
  <dcterms:created xsi:type="dcterms:W3CDTF">2017-12-15T20:59:12Z</dcterms:created>
  <dcterms:modified xsi:type="dcterms:W3CDTF">2017-12-16T21:36:56Z</dcterms:modified>
</cp:coreProperties>
</file>