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70" d="100"/>
          <a:sy n="70" d="100"/>
        </p:scale>
        <p:origin x="7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FE3F-0095-4E56-9B13-15CF5B7A2802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22AB-D23B-4930-AB9B-BF7F44E42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56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FE3F-0095-4E56-9B13-15CF5B7A2802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22AB-D23B-4930-AB9B-BF7F44E42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4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FE3F-0095-4E56-9B13-15CF5B7A2802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22AB-D23B-4930-AB9B-BF7F44E42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71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FE3F-0095-4E56-9B13-15CF5B7A2802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22AB-D23B-4930-AB9B-BF7F44E42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2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FE3F-0095-4E56-9B13-15CF5B7A2802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22AB-D23B-4930-AB9B-BF7F44E42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07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FE3F-0095-4E56-9B13-15CF5B7A2802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22AB-D23B-4930-AB9B-BF7F44E42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39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FE3F-0095-4E56-9B13-15CF5B7A2802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22AB-D23B-4930-AB9B-BF7F44E42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59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FE3F-0095-4E56-9B13-15CF5B7A2802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22AB-D23B-4930-AB9B-BF7F44E42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2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FE3F-0095-4E56-9B13-15CF5B7A2802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22AB-D23B-4930-AB9B-BF7F44E42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96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FE3F-0095-4E56-9B13-15CF5B7A2802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22AB-D23B-4930-AB9B-BF7F44E42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89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FE3F-0095-4E56-9B13-15CF5B7A2802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22AB-D23B-4930-AB9B-BF7F44E42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40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9FE3F-0095-4E56-9B13-15CF5B7A2802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922AB-D23B-4930-AB9B-BF7F44E42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4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dirty="0" smtClean="0">
                <a:latin typeface="Matura MT Script Capitals" panose="03020802060602070202" pitchFamily="66" charset="0"/>
              </a:rPr>
              <a:t>Jehoshaphat</a:t>
            </a:r>
            <a:endParaRPr lang="en-US" sz="8800" dirty="0">
              <a:latin typeface="Matura MT Script Capitals" panose="03020802060602070202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II Chronicles 17-20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78622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solidFill>
                  <a:prstClr val="black"/>
                </a:solidFill>
                <a:latin typeface="Matura MT Script Capitals" panose="03020802060602070202" pitchFamily="66" charset="0"/>
              </a:rPr>
              <a:t>Jehoshaphat</a:t>
            </a:r>
            <a:endParaRPr lang="en-US" dirty="0">
              <a:latin typeface="Matura MT Script Capitals" panose="0302080206060207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885227" cy="4738948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Berlin Sans FB Demi" panose="020E0802020502020306" pitchFamily="34" charset="0"/>
              </a:rPr>
              <a:t>6</a:t>
            </a:r>
            <a:r>
              <a:rPr lang="en-US" sz="4000" baseline="30000" dirty="0" smtClean="0">
                <a:latin typeface="Berlin Sans FB Demi" panose="020E0802020502020306" pitchFamily="34" charset="0"/>
              </a:rPr>
              <a:t>th</a:t>
            </a:r>
            <a:r>
              <a:rPr lang="en-US" sz="4000" dirty="0" smtClean="0">
                <a:latin typeface="Berlin Sans FB Demi" panose="020E0802020502020306" pitchFamily="34" charset="0"/>
              </a:rPr>
              <a:t> King of Judah</a:t>
            </a:r>
            <a:endParaRPr lang="en-US" sz="4000" dirty="0">
              <a:latin typeface="Berlin Sans FB Demi" panose="020E0802020502020306" pitchFamily="34" charset="0"/>
            </a:endParaRPr>
          </a:p>
          <a:p>
            <a:r>
              <a:rPr lang="en-US" sz="4000" dirty="0" smtClean="0">
                <a:latin typeface="Berlin Sans FB Demi" panose="020E0802020502020306" pitchFamily="34" charset="0"/>
              </a:rPr>
              <a:t>Was a good king, who walked in the ways of his great, great, great, grandfather David and his father, Asa.   </a:t>
            </a:r>
          </a:p>
          <a:p>
            <a:r>
              <a:rPr lang="en-US" sz="4000" dirty="0" smtClean="0">
                <a:latin typeface="Berlin Sans FB Demi" panose="020E0802020502020306" pitchFamily="34" charset="0"/>
              </a:rPr>
              <a:t>2</a:t>
            </a:r>
            <a:r>
              <a:rPr lang="en-US" sz="4000" baseline="30000" dirty="0" smtClean="0">
                <a:latin typeface="Berlin Sans FB Demi" panose="020E0802020502020306" pitchFamily="34" charset="0"/>
              </a:rPr>
              <a:t>nd</a:t>
            </a:r>
            <a:r>
              <a:rPr lang="en-US" sz="4000" dirty="0" smtClean="0">
                <a:latin typeface="Berlin Sans FB Demi" panose="020E0802020502020306" pitchFamily="34" charset="0"/>
              </a:rPr>
              <a:t> Chron. 17:6- “his heart was courageous in the ways of the Lord.”</a:t>
            </a:r>
          </a:p>
          <a:p>
            <a:r>
              <a:rPr lang="en-US" sz="4000" dirty="0" smtClean="0">
                <a:latin typeface="Berlin Sans FB Demi" panose="020E0802020502020306" pitchFamily="34" charset="0"/>
              </a:rPr>
              <a:t>He did well but had his moments of weakness.</a:t>
            </a:r>
            <a:endParaRPr lang="en-US" sz="4000" dirty="0" smtClean="0">
              <a:latin typeface="Matura MT Script Capitals" panose="03020802060602070202" pitchFamily="66" charset="0"/>
            </a:endParaRPr>
          </a:p>
          <a:p>
            <a:endParaRPr lang="en-US" sz="4000" dirty="0">
              <a:latin typeface="Matura MT Script Capitals" panose="0302080206060207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13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solidFill>
                  <a:prstClr val="black"/>
                </a:solidFill>
                <a:latin typeface="Matura MT Script Capitals" panose="03020802060602070202" pitchFamily="66" charset="0"/>
              </a:rPr>
              <a:t>Jehoshaphat</a:t>
            </a:r>
            <a:endParaRPr lang="en-US" dirty="0">
              <a:latin typeface="Matura MT Script Capitals" panose="0302080206060207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501" y="1825625"/>
            <a:ext cx="11204811" cy="4725300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>
                <a:latin typeface="Berlin Sans FB Demi" panose="020E0802020502020306" pitchFamily="34" charset="0"/>
              </a:rPr>
              <a:t>Did well when he listened to his father.</a:t>
            </a:r>
          </a:p>
          <a:p>
            <a:r>
              <a:rPr lang="en-US" sz="4000" dirty="0" smtClean="0">
                <a:latin typeface="Berlin Sans FB Demi" panose="020E0802020502020306" pitchFamily="34" charset="0"/>
              </a:rPr>
              <a:t>Negatively influenced by bad companions. – I Cor. 15:33.</a:t>
            </a:r>
          </a:p>
          <a:p>
            <a:pPr lvl="1"/>
            <a:r>
              <a:rPr lang="en-US" sz="3600" dirty="0" smtClean="0">
                <a:latin typeface="Berlin Sans FB Demi" panose="020E0802020502020306" pitchFamily="34" charset="0"/>
              </a:rPr>
              <a:t>II Chron. 18:1- Influenced to make a marriage alliance with Ahab.</a:t>
            </a:r>
          </a:p>
          <a:p>
            <a:pPr lvl="1"/>
            <a:r>
              <a:rPr lang="en-US" sz="3600" dirty="0" smtClean="0">
                <a:latin typeface="Berlin Sans FB Demi" panose="020E0802020502020306" pitchFamily="34" charset="0"/>
              </a:rPr>
              <a:t>II Chron. 18:2- Allowed Ahab to persuade him to go to battle against </a:t>
            </a:r>
            <a:r>
              <a:rPr lang="en-US" sz="3600" dirty="0" err="1" smtClean="0">
                <a:latin typeface="Berlin Sans FB Demi" panose="020E0802020502020306" pitchFamily="34" charset="0"/>
              </a:rPr>
              <a:t>Ramoth</a:t>
            </a:r>
            <a:r>
              <a:rPr lang="en-US" sz="3600" dirty="0" smtClean="0">
                <a:latin typeface="Berlin Sans FB Demi" panose="020E0802020502020306" pitchFamily="34" charset="0"/>
              </a:rPr>
              <a:t>-Gilead even after a prophet spoke against it. </a:t>
            </a:r>
            <a:endParaRPr lang="en-US" sz="3600" dirty="0">
              <a:latin typeface="Berlin Sans FB Demi" panose="020E0802020502020306" pitchFamily="34" charset="0"/>
            </a:endParaRPr>
          </a:p>
          <a:p>
            <a:pPr lvl="1"/>
            <a:r>
              <a:rPr lang="en-US" sz="3600" dirty="0" smtClean="0">
                <a:latin typeface="Berlin Sans FB Demi" panose="020E0802020502020306" pitchFamily="34" charset="0"/>
              </a:rPr>
              <a:t>II Chron. 20:35-37- Worked with </a:t>
            </a:r>
            <a:r>
              <a:rPr lang="en-US" sz="3600" dirty="0" err="1" smtClean="0">
                <a:latin typeface="Berlin Sans FB Demi" panose="020E0802020502020306" pitchFamily="34" charset="0"/>
              </a:rPr>
              <a:t>Ahaziah</a:t>
            </a:r>
            <a:r>
              <a:rPr lang="en-US" sz="3600" dirty="0" smtClean="0">
                <a:latin typeface="Berlin Sans FB Demi" panose="020E0802020502020306" pitchFamily="34" charset="0"/>
              </a:rPr>
              <a:t> of Israel.</a:t>
            </a:r>
          </a:p>
          <a:p>
            <a:pPr lv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4601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solidFill>
                  <a:prstClr val="black"/>
                </a:solidFill>
                <a:latin typeface="Matura MT Script Capitals" panose="03020802060602070202" pitchFamily="66" charset="0"/>
              </a:rPr>
              <a:t>Jehoshaphat</a:t>
            </a:r>
            <a:endParaRPr lang="en-US" dirty="0">
              <a:latin typeface="Matura MT Script Capitals" panose="0302080206060207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Berlin Sans FB Demi" panose="020E0802020502020306" pitchFamily="34" charset="0"/>
              </a:rPr>
              <a:t>Kept his nation connected to God by…..</a:t>
            </a:r>
          </a:p>
          <a:p>
            <a:pPr marL="0" indent="0" algn="ctr">
              <a:buNone/>
            </a:pPr>
            <a:r>
              <a:rPr lang="en-US" sz="4000" dirty="0" smtClean="0">
                <a:latin typeface="Berlin Sans FB Demi" panose="020E0802020502020306" pitchFamily="34" charset="0"/>
              </a:rPr>
              <a:t>INSTITUTING A NATIONAL EDUCATION PROGRAM FROM GOD’S WORD.</a:t>
            </a:r>
          </a:p>
          <a:p>
            <a:pPr>
              <a:buFontTx/>
              <a:buChar char="-"/>
            </a:pPr>
            <a:r>
              <a:rPr lang="en-US" sz="4000" dirty="0" smtClean="0">
                <a:latin typeface="Berlin Sans FB Demi" panose="020E0802020502020306" pitchFamily="34" charset="0"/>
              </a:rPr>
              <a:t>II Chron. 17:7-9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Berlin Sans FB Demi" panose="020E0802020502020306" pitchFamily="34" charset="0"/>
              </a:rPr>
              <a:t>Truth- Unlike what we sometimes encounter in education today.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Berlin Sans FB Demi" panose="020E0802020502020306" pitchFamily="34" charset="0"/>
              </a:rPr>
              <a:t>Taught it among the people.  Took it to them. </a:t>
            </a:r>
          </a:p>
          <a:p>
            <a:pPr>
              <a:buFontTx/>
              <a:buChar char="-"/>
            </a:pPr>
            <a:endParaRPr lang="en-US" sz="36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38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solidFill>
                  <a:prstClr val="black"/>
                </a:solidFill>
                <a:latin typeface="Matura MT Script Capitals" panose="03020802060602070202" pitchFamily="66" charset="0"/>
              </a:rPr>
              <a:t>Jehoshaphat</a:t>
            </a:r>
            <a:endParaRPr lang="en-US" dirty="0">
              <a:latin typeface="Matura MT Script Capitals" panose="0302080206060207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02471"/>
          </a:xfrm>
        </p:spPr>
        <p:txBody>
          <a:bodyPr>
            <a:normAutofit/>
          </a:bodyPr>
          <a:lstStyle/>
          <a:p>
            <a:pPr lvl="0"/>
            <a:r>
              <a:rPr lang="en-US" sz="4000" dirty="0">
                <a:solidFill>
                  <a:prstClr val="black"/>
                </a:solidFill>
                <a:latin typeface="Berlin Sans FB Demi" panose="020E0802020502020306" pitchFamily="34" charset="0"/>
              </a:rPr>
              <a:t>Kept his nation connected to God by</a:t>
            </a:r>
            <a:r>
              <a:rPr lang="en-US" sz="4000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…..</a:t>
            </a:r>
          </a:p>
          <a:p>
            <a:pPr marL="0" lvl="0" indent="0" algn="ctr">
              <a:buNone/>
            </a:pPr>
            <a:r>
              <a:rPr lang="en-US" sz="4000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PROCLAIMING A NATIONAL FAST </a:t>
            </a:r>
          </a:p>
          <a:p>
            <a:pPr marL="0" lvl="0" indent="0">
              <a:buNone/>
            </a:pPr>
            <a:r>
              <a:rPr lang="en-US" sz="4000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-II Chron. 20:3-4</a:t>
            </a:r>
          </a:p>
          <a:p>
            <a:pPr marL="0" lvl="0" indent="0">
              <a:buNone/>
            </a:pPr>
            <a:r>
              <a:rPr lang="en-US" sz="4000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-Judah was seeking the help of the Lord.</a:t>
            </a:r>
          </a:p>
          <a:p>
            <a:pPr marL="0" lvl="0" indent="0" algn="ctr">
              <a:buNone/>
            </a:pPr>
            <a:r>
              <a:rPr lang="en-US" sz="4000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LEADING HIS COUNTRY IN A NATIONAL PRAYER</a:t>
            </a:r>
          </a:p>
          <a:p>
            <a:pPr marL="0" lvl="0" indent="0">
              <a:buNone/>
            </a:pPr>
            <a:r>
              <a:rPr lang="en-US" sz="3600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-II Chron. 20:6-12</a:t>
            </a:r>
          </a:p>
          <a:p>
            <a:pPr marL="0" lvl="0" indent="0">
              <a:buNone/>
            </a:pPr>
            <a:endParaRPr lang="en-US" sz="4000" dirty="0" smtClean="0">
              <a:solidFill>
                <a:prstClr val="black"/>
              </a:solidFill>
              <a:latin typeface="Berlin Sans FB Demi" panose="020E0802020502020306" pitchFamily="34" charset="0"/>
            </a:endParaRPr>
          </a:p>
          <a:p>
            <a:pPr lvl="1"/>
            <a:endParaRPr lang="en-US" sz="3600" dirty="0">
              <a:solidFill>
                <a:prstClr val="black"/>
              </a:solidFill>
              <a:latin typeface="Berlin Sans FB Demi" panose="020E0802020502020306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48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solidFill>
                  <a:prstClr val="black"/>
                </a:solidFill>
                <a:latin typeface="Matura MT Script Capitals" panose="03020802060602070202" pitchFamily="66" charset="0"/>
              </a:rPr>
              <a:t>Jehoshaphat</a:t>
            </a:r>
            <a:endParaRPr lang="en-US" dirty="0">
              <a:latin typeface="Matura MT Script Capitals" panose="0302080206060207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98005"/>
          </a:xfrm>
        </p:spPr>
        <p:txBody>
          <a:bodyPr>
            <a:normAutofit/>
          </a:bodyPr>
          <a:lstStyle/>
          <a:p>
            <a:pPr lvl="0"/>
            <a:r>
              <a:rPr lang="en-US" sz="4000" dirty="0">
                <a:solidFill>
                  <a:prstClr val="black"/>
                </a:solidFill>
                <a:latin typeface="Berlin Sans FB Demi" panose="020E0802020502020306" pitchFamily="34" charset="0"/>
              </a:rPr>
              <a:t>Kept his nation connected to God by</a:t>
            </a:r>
            <a:r>
              <a:rPr lang="en-US" sz="4000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…..</a:t>
            </a:r>
          </a:p>
          <a:p>
            <a:pPr marL="0" lvl="0" indent="0" algn="ctr">
              <a:buNone/>
            </a:pPr>
            <a:r>
              <a:rPr lang="en-US" sz="4000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PRESIDING OVER AN OCCASION OF NATIONAL WORSHIP</a:t>
            </a:r>
          </a:p>
          <a:p>
            <a:pPr marL="0" lvl="0" indent="0">
              <a:buNone/>
            </a:pPr>
            <a:r>
              <a:rPr lang="en-US" sz="4000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-II Chron. 20:18-22</a:t>
            </a:r>
          </a:p>
          <a:p>
            <a:pPr marL="0" lvl="0" indent="0">
              <a:buNone/>
            </a:pPr>
            <a:r>
              <a:rPr lang="en-US" sz="4000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-Preached to them and then went to battle singing praise to God. </a:t>
            </a:r>
          </a:p>
          <a:p>
            <a:pPr marL="0" lvl="0" indent="0">
              <a:buNone/>
            </a:pPr>
            <a:r>
              <a:rPr lang="en-US" sz="4000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-His people saw him living his faith!!!!</a:t>
            </a:r>
            <a:endParaRPr lang="en-US" sz="4000" dirty="0">
              <a:solidFill>
                <a:prstClr val="black"/>
              </a:solidFill>
              <a:latin typeface="Berlin Sans FB Demi" panose="020E0802020502020306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24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256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Berlin Sans FB Demi</vt:lpstr>
      <vt:lpstr>Calibri</vt:lpstr>
      <vt:lpstr>Calibri Light</vt:lpstr>
      <vt:lpstr>Matura MT Script Capitals</vt:lpstr>
      <vt:lpstr>Office Theme</vt:lpstr>
      <vt:lpstr>Jehoshaphat</vt:lpstr>
      <vt:lpstr>Jehoshaphat</vt:lpstr>
      <vt:lpstr>Jehoshaphat</vt:lpstr>
      <vt:lpstr>Jehoshaphat</vt:lpstr>
      <vt:lpstr>Jehoshaphat</vt:lpstr>
      <vt:lpstr>Jehoshaphat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Pressnell</dc:creator>
  <cp:lastModifiedBy>Chris Pressnell</cp:lastModifiedBy>
  <cp:revision>8</cp:revision>
  <cp:lastPrinted>2017-12-10T22:35:04Z</cp:lastPrinted>
  <dcterms:created xsi:type="dcterms:W3CDTF">2017-12-10T21:20:08Z</dcterms:created>
  <dcterms:modified xsi:type="dcterms:W3CDTF">2017-12-10T22:37:38Z</dcterms:modified>
</cp:coreProperties>
</file>