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9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1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0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9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2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6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C7AE-FA85-40FA-AFC5-0FDD8011F2A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B7B0F-12C5-4C54-BF4C-11610317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Georgia" panose="02040502050405020303" pitchFamily="18" charset="0"/>
              </a:rPr>
              <a:t>James 2:14-26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789" y="3949766"/>
            <a:ext cx="9938197" cy="2283607"/>
          </a:xfrm>
        </p:spPr>
        <p:txBody>
          <a:bodyPr>
            <a:normAutofit lnSpcReduction="10000"/>
          </a:bodyPr>
          <a:lstStyle/>
          <a:p>
            <a:r>
              <a:rPr lang="en-US" sz="6600" dirty="0" smtClean="0">
                <a:latin typeface="Georgia" panose="02040502050405020303" pitchFamily="18" charset="0"/>
              </a:rPr>
              <a:t>Do You Truly Have…..</a:t>
            </a:r>
          </a:p>
          <a:p>
            <a:r>
              <a:rPr lang="en-US" sz="6600" dirty="0">
                <a:latin typeface="Georgia" panose="02040502050405020303" pitchFamily="18" charset="0"/>
              </a:rPr>
              <a:t> </a:t>
            </a:r>
            <a:r>
              <a:rPr lang="en-US" sz="6600" dirty="0" smtClean="0">
                <a:latin typeface="Georgia" panose="02040502050405020303" pitchFamily="18" charset="0"/>
              </a:rPr>
              <a:t>                                         </a:t>
            </a:r>
            <a:r>
              <a:rPr lang="en-US" sz="8800" dirty="0" smtClean="0">
                <a:latin typeface="Georgia" panose="02040502050405020303" pitchFamily="18" charset="0"/>
              </a:rPr>
              <a:t>?</a:t>
            </a:r>
            <a:endParaRPr lang="en-US" sz="8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4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676"/>
            <a:ext cx="10515600" cy="4562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Georgia" panose="02040502050405020303" pitchFamily="18" charset="0"/>
              </a:rPr>
              <a:t>Intro: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James addresses the doctrine of “faith alone.”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Why?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Apparently, this heresy was a problem even with 1</a:t>
            </a:r>
            <a:r>
              <a:rPr lang="en-US" sz="3600" baseline="30000" dirty="0" smtClean="0">
                <a:latin typeface="Georgia" panose="02040502050405020303" pitchFamily="18" charset="0"/>
              </a:rPr>
              <a:t>st</a:t>
            </a:r>
            <a:r>
              <a:rPr lang="en-US" sz="3600" dirty="0" smtClean="0">
                <a:latin typeface="Georgia" panose="02040502050405020303" pitchFamily="18" charset="0"/>
              </a:rPr>
              <a:t> century people. 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James 2 is a powerful refutation of this concept.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Let’s analyze what he says from two sides. First, faith without works and secondly, faith with works.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344554"/>
            <a:ext cx="11573813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Faith without works is …………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DISASTROUS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Vs. 14- Rhetorical question- Shows it cannot save!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DEAD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Vs. 14, 17, 20- No good, useless. 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DEMONESQUE </a:t>
            </a:r>
            <a:r>
              <a:rPr lang="en-US" sz="4000" dirty="0" smtClean="0">
                <a:latin typeface="Georgia" panose="02040502050405020303" pitchFamily="18" charset="0"/>
              </a:rPr>
              <a:t>(In the style of…- Urban Dict.)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Vs. 19- No different than a demon’s faith. 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05918"/>
            <a:ext cx="10971727" cy="4351338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Faith 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with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works is 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…………</a:t>
            </a:r>
          </a:p>
          <a:p>
            <a:pPr lvl="0"/>
            <a:r>
              <a:rPr lang="en-US" sz="4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COMMON SENSE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Vs. 20- </a:t>
            </a:r>
            <a:r>
              <a:rPr lang="en-US" sz="32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“Do you want to be shown, you foolish person.”</a:t>
            </a:r>
          </a:p>
          <a:p>
            <a:pPr lvl="0"/>
            <a:r>
              <a:rPr lang="en-US" sz="4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COMPLETE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Vs. 22- Faith is validated by works. Perfected. Abraham.</a:t>
            </a:r>
          </a:p>
          <a:p>
            <a:pPr lvl="0"/>
            <a:r>
              <a:rPr lang="en-US" sz="4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COUNTED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Vs. 23- Faith alone doesn’t count vs. 24</a:t>
            </a:r>
            <a:endParaRPr lang="en-US" sz="3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2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676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True faith always involves righteous action!</a:t>
            </a:r>
          </a:p>
          <a:p>
            <a:r>
              <a:rPr lang="en-US" sz="3600" dirty="0" smtClean="0">
                <a:latin typeface="Georgia" panose="02040502050405020303" pitchFamily="18" charset="0"/>
              </a:rPr>
              <a:t>If Faith without works is dead, then, Faith without works is not the Faith mentioned in: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Eph. 2:8-10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Heb. 10:38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Rom. 1:17; 5:1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Gal. 3:24</a:t>
            </a:r>
          </a:p>
          <a:p>
            <a:r>
              <a:rPr lang="en-US" sz="3600" dirty="0" smtClean="0">
                <a:latin typeface="Georgia" panose="02040502050405020303" pitchFamily="18" charset="0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22207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3" y="293039"/>
            <a:ext cx="1134628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5400" i="1" dirty="0" smtClean="0"/>
              <a:t>Because…………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6000" b="1" dirty="0" smtClean="0">
                <a:latin typeface="Georgia" panose="02040502050405020303" pitchFamily="18" charset="0"/>
              </a:rPr>
              <a:t>What is dead is USELESS!!!!</a:t>
            </a:r>
            <a:endParaRPr lang="en-US" sz="6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9" y="293039"/>
            <a:ext cx="10921284" cy="4351338"/>
          </a:xfrm>
        </p:spPr>
        <p:txBody>
          <a:bodyPr/>
          <a:lstStyle/>
          <a:p>
            <a:pPr lvl="1"/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Eph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2:8-10- This faith leads to salvation</a:t>
            </a:r>
            <a:endParaRPr lang="en-US" sz="3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Rom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1:17 and Heb. 10:38- This faith leads to righteousness 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Romans 5:1 &amp; Gal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3:24- This faith leads to justification.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Heb. 11:6- Faith involves two components 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Acknowledgement 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Action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This is settled by Heb. 11:39 (</a:t>
            </a:r>
            <a:r>
              <a:rPr lang="en-US" sz="2800" b="1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Commended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through their </a:t>
            </a:r>
            <a:r>
              <a:rPr lang="en-US" sz="2800" b="1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faith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-belief that was moved to action)</a:t>
            </a: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Office Theme</vt:lpstr>
      <vt:lpstr>James 2:14-26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2:14-26</dc:title>
  <dc:creator>Chris Pressnell</dc:creator>
  <cp:lastModifiedBy>Chris Pressnell</cp:lastModifiedBy>
  <cp:revision>8</cp:revision>
  <cp:lastPrinted>2017-12-08T20:03:06Z</cp:lastPrinted>
  <dcterms:created xsi:type="dcterms:W3CDTF">2017-12-08T19:08:55Z</dcterms:created>
  <dcterms:modified xsi:type="dcterms:W3CDTF">2017-12-08T20:08:59Z</dcterms:modified>
</cp:coreProperties>
</file>