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2DB648F5-51A1-4B0B-8281-C525952DA1AF}" type="datetimeFigureOut">
              <a:rPr lang="en-US" smtClean="0"/>
              <a:t>12/3/2017</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44A1B7C-414C-40C0-9179-990E4441FC8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9411381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648F5-51A1-4B0B-8281-C525952DA1AF}"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215088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648F5-51A1-4B0B-8281-C525952DA1AF}"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165287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B648F5-51A1-4B0B-8281-C525952DA1AF}"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132772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2DB648F5-51A1-4B0B-8281-C525952DA1AF}" type="datetimeFigureOut">
              <a:rPr lang="en-US" smtClean="0"/>
              <a:t>12/3/2017</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44A1B7C-414C-40C0-9179-990E4441FC8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8540876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B648F5-51A1-4B0B-8281-C525952DA1AF}"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37601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B648F5-51A1-4B0B-8281-C525952DA1AF}"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9450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B648F5-51A1-4B0B-8281-C525952DA1AF}"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281347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648F5-51A1-4B0B-8281-C525952DA1AF}"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4A1B7C-414C-40C0-9179-990E4441FC8C}" type="slidenum">
              <a:rPr lang="en-US" smtClean="0"/>
              <a:t>‹#›</a:t>
            </a:fld>
            <a:endParaRPr lang="en-US"/>
          </a:p>
        </p:txBody>
      </p:sp>
    </p:spTree>
    <p:extLst>
      <p:ext uri="{BB962C8B-B14F-4D97-AF65-F5344CB8AC3E}">
        <p14:creationId xmlns:p14="http://schemas.microsoft.com/office/powerpoint/2010/main" val="1530037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DB648F5-51A1-4B0B-8281-C525952DA1AF}" type="datetimeFigureOut">
              <a:rPr lang="en-US" smtClean="0"/>
              <a:t>12/3/2017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44A1B7C-414C-40C0-9179-990E4441FC8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322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2DB648F5-51A1-4B0B-8281-C525952DA1AF}" type="datetimeFigureOut">
              <a:rPr lang="en-US" smtClean="0"/>
              <a:t>12/3/2017</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44A1B7C-414C-40C0-9179-990E4441FC8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1326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2DB648F5-51A1-4B0B-8281-C525952DA1AF}" type="datetimeFigureOut">
              <a:rPr lang="en-US" smtClean="0"/>
              <a:t>12/3/2017</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44A1B7C-414C-40C0-9179-990E4441FC8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3191278"/>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8800" dirty="0" smtClean="0"/>
              <a:t>SACRIFICE</a:t>
            </a:r>
            <a:endParaRPr lang="en-US" sz="8800" dirty="0"/>
          </a:p>
        </p:txBody>
      </p:sp>
      <p:sp>
        <p:nvSpPr>
          <p:cNvPr id="3" name="Subtitle 2"/>
          <p:cNvSpPr>
            <a:spLocks noGrp="1"/>
          </p:cNvSpPr>
          <p:nvPr>
            <p:ph type="subTitle" idx="1"/>
          </p:nvPr>
        </p:nvSpPr>
        <p:spPr/>
        <p:txBody>
          <a:bodyPr>
            <a:normAutofit/>
          </a:bodyPr>
          <a:lstStyle/>
          <a:p>
            <a:r>
              <a:rPr lang="en-US" sz="4400" dirty="0" smtClean="0"/>
              <a:t>II Cor. 8:9</a:t>
            </a:r>
            <a:endParaRPr lang="en-US" sz="4400" dirty="0"/>
          </a:p>
        </p:txBody>
      </p:sp>
    </p:spTree>
    <p:extLst>
      <p:ext uri="{BB962C8B-B14F-4D97-AF65-F5344CB8AC3E}">
        <p14:creationId xmlns:p14="http://schemas.microsoft.com/office/powerpoint/2010/main" val="411085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rPr>
              <a:t>SACRIFICE</a:t>
            </a:r>
            <a:endParaRPr lang="en-US" dirty="0"/>
          </a:p>
        </p:txBody>
      </p:sp>
      <p:sp>
        <p:nvSpPr>
          <p:cNvPr id="3" name="Content Placeholder 2"/>
          <p:cNvSpPr>
            <a:spLocks noGrp="1"/>
          </p:cNvSpPr>
          <p:nvPr>
            <p:ph idx="1"/>
          </p:nvPr>
        </p:nvSpPr>
        <p:spPr>
          <a:xfrm>
            <a:off x="838200" y="1825624"/>
            <a:ext cx="10515600" cy="4691085"/>
          </a:xfrm>
        </p:spPr>
        <p:txBody>
          <a:bodyPr>
            <a:normAutofit/>
          </a:bodyPr>
          <a:lstStyle/>
          <a:p>
            <a:pPr marL="0" indent="0" algn="ctr">
              <a:buNone/>
            </a:pPr>
            <a:r>
              <a:rPr lang="en-US" sz="6000" b="1" dirty="0" smtClean="0">
                <a:latin typeface="French Script MT" panose="03020402040607040605" pitchFamily="66" charset="0"/>
              </a:rPr>
              <a:t>“For the support of this declaration, with a firm reliance on the protection of the Divine Providence, we mutually pledge to each other, our lives, our fortunes, and our sacred honor.”</a:t>
            </a:r>
          </a:p>
          <a:p>
            <a:pPr marL="0" indent="0">
              <a:buNone/>
            </a:pPr>
            <a:r>
              <a:rPr lang="en-US" sz="5400" dirty="0" smtClean="0"/>
              <a:t>-</a:t>
            </a:r>
            <a:r>
              <a:rPr lang="en-US" sz="4800" dirty="0" smtClean="0">
                <a:latin typeface="French Script MT" panose="03020402040607040605" pitchFamily="66" charset="0"/>
              </a:rPr>
              <a:t>Signers of the Dec. of </a:t>
            </a:r>
            <a:r>
              <a:rPr lang="en-US" sz="4800" dirty="0" err="1" smtClean="0">
                <a:latin typeface="French Script MT" panose="03020402040607040605" pitchFamily="66" charset="0"/>
              </a:rPr>
              <a:t>Indep</a:t>
            </a:r>
            <a:r>
              <a:rPr lang="en-US" sz="4800" dirty="0" smtClean="0">
                <a:latin typeface="French Script MT" panose="03020402040607040605" pitchFamily="66" charset="0"/>
              </a:rPr>
              <a:t>. </a:t>
            </a:r>
            <a:endParaRPr lang="en-US" sz="4800" dirty="0">
              <a:latin typeface="French Script MT" panose="03020402040607040605" pitchFamily="66" charset="0"/>
            </a:endParaRPr>
          </a:p>
        </p:txBody>
      </p:sp>
    </p:spTree>
    <p:extLst>
      <p:ext uri="{BB962C8B-B14F-4D97-AF65-F5344CB8AC3E}">
        <p14:creationId xmlns:p14="http://schemas.microsoft.com/office/powerpoint/2010/main" val="6579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rPr>
              <a:t>SACRIFICE</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5400" b="1" dirty="0" smtClean="0">
                <a:latin typeface="French Script MT" panose="03020402040607040605" pitchFamily="66" charset="0"/>
              </a:rPr>
              <a:t>“I have been crucified with Christ.  It is no longer I who live, but Christ who lives in me.  And the life I now live in the flesh I live by faith in the Son of God, who loved me and gave himself for me.”</a:t>
            </a:r>
          </a:p>
          <a:p>
            <a:pPr marL="0" indent="0">
              <a:buNone/>
            </a:pPr>
            <a:r>
              <a:rPr lang="en-US" sz="5400" dirty="0" smtClean="0">
                <a:latin typeface="French Script MT" panose="03020402040607040605" pitchFamily="66" charset="0"/>
              </a:rPr>
              <a:t>--Apostle Paul</a:t>
            </a:r>
            <a:endParaRPr lang="en-US" sz="5400" dirty="0">
              <a:latin typeface="French Script MT" panose="03020402040607040605" pitchFamily="66" charset="0"/>
            </a:endParaRPr>
          </a:p>
        </p:txBody>
      </p:sp>
    </p:spTree>
    <p:extLst>
      <p:ext uri="{BB962C8B-B14F-4D97-AF65-F5344CB8AC3E}">
        <p14:creationId xmlns:p14="http://schemas.microsoft.com/office/powerpoint/2010/main" val="2460833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rPr>
              <a:t>SACRIFICE</a:t>
            </a:r>
            <a:endParaRPr lang="en-US" dirty="0"/>
          </a:p>
        </p:txBody>
      </p:sp>
      <p:sp>
        <p:nvSpPr>
          <p:cNvPr id="3" name="Content Placeholder 2"/>
          <p:cNvSpPr>
            <a:spLocks noGrp="1"/>
          </p:cNvSpPr>
          <p:nvPr>
            <p:ph idx="1"/>
          </p:nvPr>
        </p:nvSpPr>
        <p:spPr>
          <a:xfrm>
            <a:off x="1371600" y="2054179"/>
            <a:ext cx="9601200" cy="4282225"/>
          </a:xfrm>
        </p:spPr>
        <p:txBody>
          <a:bodyPr>
            <a:normAutofit lnSpcReduction="10000"/>
          </a:bodyPr>
          <a:lstStyle/>
          <a:p>
            <a:r>
              <a:rPr lang="en-US" sz="4000" dirty="0" smtClean="0"/>
              <a:t>Definition of sacrifice</a:t>
            </a:r>
          </a:p>
          <a:p>
            <a:pPr lvl="1"/>
            <a:r>
              <a:rPr lang="en-US" sz="3600" dirty="0" smtClean="0"/>
              <a:t>“A loss of something you give up, usually for a better cause.” – Vocabulary.com</a:t>
            </a:r>
          </a:p>
          <a:p>
            <a:pPr lvl="1"/>
            <a:r>
              <a:rPr lang="en-US" sz="3600" dirty="0" smtClean="0"/>
              <a:t>II Cor. 8:9- “For you know the grace of our Lord Jesus Christ, that though he was rich, yet for your sake he became poor, so that you by his poverty might become rich.”</a:t>
            </a:r>
            <a:endParaRPr lang="en-US" sz="3600" dirty="0"/>
          </a:p>
          <a:p>
            <a:pPr lvl="1"/>
            <a:r>
              <a:rPr lang="en-US" sz="3600" dirty="0" smtClean="0"/>
              <a:t>What am I willing to sacrifice for Jesus?</a:t>
            </a:r>
            <a:endParaRPr lang="en-US" sz="3600" dirty="0"/>
          </a:p>
        </p:txBody>
      </p:sp>
    </p:spTree>
    <p:extLst>
      <p:ext uri="{BB962C8B-B14F-4D97-AF65-F5344CB8AC3E}">
        <p14:creationId xmlns:p14="http://schemas.microsoft.com/office/powerpoint/2010/main" val="312904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Calibri Light" panose="020F0302020204030204"/>
              </a:rPr>
              <a:t>SACRIFICE</a:t>
            </a:r>
            <a:endParaRPr lang="en-US" dirty="0"/>
          </a:p>
        </p:txBody>
      </p:sp>
      <p:sp>
        <p:nvSpPr>
          <p:cNvPr id="3" name="Content Placeholder 2"/>
          <p:cNvSpPr>
            <a:spLocks noGrp="1"/>
          </p:cNvSpPr>
          <p:nvPr>
            <p:ph idx="1"/>
          </p:nvPr>
        </p:nvSpPr>
        <p:spPr>
          <a:xfrm>
            <a:off x="1371600" y="2285999"/>
            <a:ext cx="9601200" cy="4217831"/>
          </a:xfrm>
        </p:spPr>
        <p:txBody>
          <a:bodyPr>
            <a:normAutofit/>
          </a:bodyPr>
          <a:lstStyle/>
          <a:p>
            <a:pPr marL="0" indent="0" algn="ctr">
              <a:buNone/>
            </a:pPr>
            <a:r>
              <a:rPr lang="en-US" sz="5400" b="1" dirty="0" smtClean="0"/>
              <a:t>REPUTATION</a:t>
            </a:r>
          </a:p>
          <a:p>
            <a:r>
              <a:rPr lang="en-US" sz="4000" b="1" dirty="0" smtClean="0"/>
              <a:t>I Cor. 4:10-13</a:t>
            </a:r>
          </a:p>
          <a:p>
            <a:r>
              <a:rPr lang="en-US" sz="4000" b="1" dirty="0" smtClean="0"/>
              <a:t>Acts 26:24</a:t>
            </a:r>
          </a:p>
          <a:p>
            <a:r>
              <a:rPr lang="en-US" sz="4000" b="1" dirty="0" smtClean="0"/>
              <a:t>Are you willing to have people think of you as peculiar if it serves Christ’s purpose? </a:t>
            </a:r>
            <a:endParaRPr lang="en-US" sz="4000" b="1" dirty="0"/>
          </a:p>
        </p:txBody>
      </p:sp>
    </p:spTree>
    <p:extLst>
      <p:ext uri="{BB962C8B-B14F-4D97-AF65-F5344CB8AC3E}">
        <p14:creationId xmlns:p14="http://schemas.microsoft.com/office/powerpoint/2010/main" val="88676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up)">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Calibri Light" panose="020F0302020204030204"/>
              </a:rPr>
              <a:t>SACRIFICE</a:t>
            </a:r>
            <a:endParaRPr lang="en-US" dirty="0"/>
          </a:p>
        </p:txBody>
      </p:sp>
      <p:sp>
        <p:nvSpPr>
          <p:cNvPr id="3" name="Content Placeholder 2"/>
          <p:cNvSpPr>
            <a:spLocks noGrp="1"/>
          </p:cNvSpPr>
          <p:nvPr>
            <p:ph idx="1"/>
          </p:nvPr>
        </p:nvSpPr>
        <p:spPr>
          <a:xfrm>
            <a:off x="1371600" y="1976906"/>
            <a:ext cx="9601200" cy="4398135"/>
          </a:xfrm>
        </p:spPr>
        <p:txBody>
          <a:bodyPr>
            <a:normAutofit/>
          </a:bodyPr>
          <a:lstStyle/>
          <a:p>
            <a:pPr marL="0" indent="0" algn="ctr">
              <a:buNone/>
            </a:pPr>
            <a:r>
              <a:rPr lang="en-US" sz="5400" b="1" dirty="0" smtClean="0"/>
              <a:t>RESOURCES</a:t>
            </a:r>
          </a:p>
          <a:p>
            <a:r>
              <a:rPr lang="en-US" sz="4000" b="1" dirty="0" smtClean="0"/>
              <a:t>Matt. 19:16-22, Luke 18:18 (Lifestyle)</a:t>
            </a:r>
          </a:p>
          <a:p>
            <a:r>
              <a:rPr lang="en-US" sz="4000" b="1" dirty="0" smtClean="0"/>
              <a:t>Demas</a:t>
            </a:r>
          </a:p>
          <a:p>
            <a:pPr lvl="1"/>
            <a:r>
              <a:rPr lang="en-US" sz="4000" b="1" dirty="0" smtClean="0"/>
              <a:t>Col. 4:14</a:t>
            </a:r>
          </a:p>
          <a:p>
            <a:pPr lvl="1"/>
            <a:r>
              <a:rPr lang="en-US" sz="4000" b="1" dirty="0" smtClean="0"/>
              <a:t>Philemon 24</a:t>
            </a:r>
          </a:p>
          <a:p>
            <a:pPr lvl="1"/>
            <a:r>
              <a:rPr lang="en-US" sz="4000" b="1" dirty="0" smtClean="0"/>
              <a:t>II Tim. 4:10</a:t>
            </a:r>
            <a:endParaRPr lang="en-US" sz="4000" b="1" dirty="0"/>
          </a:p>
        </p:txBody>
      </p:sp>
    </p:spTree>
    <p:extLst>
      <p:ext uri="{BB962C8B-B14F-4D97-AF65-F5344CB8AC3E}">
        <p14:creationId xmlns:p14="http://schemas.microsoft.com/office/powerpoint/2010/main" val="293706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solidFill>
                  <a:prstClr val="black"/>
                </a:solidFill>
                <a:latin typeface="Calibri Light" panose="020F0302020204030204"/>
              </a:rPr>
              <a:t>SACRIFICE</a:t>
            </a:r>
            <a:endParaRPr lang="en-US" dirty="0"/>
          </a:p>
        </p:txBody>
      </p:sp>
      <p:sp>
        <p:nvSpPr>
          <p:cNvPr id="3" name="Content Placeholder 2"/>
          <p:cNvSpPr>
            <a:spLocks noGrp="1"/>
          </p:cNvSpPr>
          <p:nvPr>
            <p:ph idx="1"/>
          </p:nvPr>
        </p:nvSpPr>
        <p:spPr>
          <a:xfrm>
            <a:off x="1371600" y="2286000"/>
            <a:ext cx="9601200" cy="4346620"/>
          </a:xfrm>
        </p:spPr>
        <p:txBody>
          <a:bodyPr>
            <a:normAutofit fontScale="92500" lnSpcReduction="20000"/>
          </a:bodyPr>
          <a:lstStyle/>
          <a:p>
            <a:pPr marL="0" indent="0" algn="ctr">
              <a:buNone/>
            </a:pPr>
            <a:r>
              <a:rPr lang="en-US" sz="5400" b="1" dirty="0" smtClean="0"/>
              <a:t>RELATIONSHIPS</a:t>
            </a:r>
          </a:p>
          <a:p>
            <a:r>
              <a:rPr lang="en-US" sz="4000" b="1" dirty="0" smtClean="0"/>
              <a:t>Loved ones</a:t>
            </a:r>
          </a:p>
          <a:p>
            <a:pPr lvl="1"/>
            <a:r>
              <a:rPr lang="en-US" sz="4000" b="1" dirty="0" smtClean="0"/>
              <a:t>Matt. 10:37</a:t>
            </a:r>
          </a:p>
          <a:p>
            <a:pPr lvl="1"/>
            <a:r>
              <a:rPr lang="en-US" sz="4000" b="1" dirty="0" smtClean="0"/>
              <a:t>Luke 14:26</a:t>
            </a:r>
          </a:p>
          <a:p>
            <a:r>
              <a:rPr lang="en-US" sz="4000" b="1" dirty="0" smtClean="0"/>
              <a:t>John 13:1-5</a:t>
            </a:r>
          </a:p>
          <a:p>
            <a:r>
              <a:rPr lang="en-US" sz="4000" b="1" dirty="0" smtClean="0"/>
              <a:t>Mark 14:17-21</a:t>
            </a:r>
          </a:p>
          <a:p>
            <a:r>
              <a:rPr lang="en-US" sz="4000" b="1" dirty="0" smtClean="0"/>
              <a:t>John 17:12</a:t>
            </a:r>
            <a:endParaRPr lang="en-US" sz="4000" b="1" dirty="0"/>
          </a:p>
        </p:txBody>
      </p:sp>
    </p:spTree>
    <p:extLst>
      <p:ext uri="{BB962C8B-B14F-4D97-AF65-F5344CB8AC3E}">
        <p14:creationId xmlns:p14="http://schemas.microsoft.com/office/powerpoint/2010/main" val="95218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45</TotalTime>
  <Words>239</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 Light</vt:lpstr>
      <vt:lpstr>Franklin Gothic Book</vt:lpstr>
      <vt:lpstr>French Script MT</vt:lpstr>
      <vt:lpstr>Crop</vt:lpstr>
      <vt:lpstr>SACRIFICE</vt:lpstr>
      <vt:lpstr>SACRIFICE</vt:lpstr>
      <vt:lpstr>SACRIFICE</vt:lpstr>
      <vt:lpstr>SACRIFICE</vt:lpstr>
      <vt:lpstr>SACRIFICE</vt:lpstr>
      <vt:lpstr>SACRIFICE</vt:lpstr>
      <vt:lpstr>SACRIFICE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SACRIFICE</dc:title>
  <dc:creator>Chris Pressnell</dc:creator>
  <cp:lastModifiedBy>Chris Pressnell</cp:lastModifiedBy>
  <cp:revision>6</cp:revision>
  <dcterms:created xsi:type="dcterms:W3CDTF">2017-12-03T21:34:58Z</dcterms:created>
  <dcterms:modified xsi:type="dcterms:W3CDTF">2017-12-03T22:20:36Z</dcterms:modified>
</cp:coreProperties>
</file>