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entury" panose="02040604050505020304" pitchFamily="18" charset="0"/>
              </a:rPr>
              <a:t>Marshall Keeble</a:t>
            </a:r>
            <a:endParaRPr lang="en-US" b="1" dirty="0">
              <a:latin typeface="Century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2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79" y="1825625"/>
            <a:ext cx="11011989" cy="488868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Century" panose="02040604050505020304" pitchFamily="18" charset="0"/>
              </a:rPr>
              <a:t>Recognitions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Made an honorary chief of one Nigerian tribe.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Honored by Harding University with an honorary Doctorate of Law Degree- 1965.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Tennessee Governor Frank Clement presented him with the highest state honor- The Colonel Aide-de-Camp</a:t>
            </a:r>
          </a:p>
          <a:p>
            <a:pPr lvl="1"/>
            <a:r>
              <a:rPr lang="en-US" sz="3600" dirty="0">
                <a:latin typeface="Century" panose="02040604050505020304" pitchFamily="18" charset="0"/>
              </a:rPr>
              <a:t>In 2000 the Christian Chronicle named Marshall Keeble the most influential preacher among churches of Christ in the decade of the 1940s. </a:t>
            </a:r>
            <a:endParaRPr lang="en-US" sz="3600" dirty="0" smtClean="0">
              <a:latin typeface="Century" panose="02040604050505020304" pitchFamily="18" charset="0"/>
            </a:endParaRPr>
          </a:p>
          <a:p>
            <a:pPr lvl="1"/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6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>
                <a:latin typeface="Century" panose="02040604050505020304" pitchFamily="18" charset="0"/>
              </a:rPr>
              <a:t>He Preached his last sermon on April 17, 1968, 3 days before his death on April. 20, 1968 at age 89.</a:t>
            </a:r>
          </a:p>
          <a:p>
            <a:r>
              <a:rPr lang="en-US" sz="4800" dirty="0" smtClean="0">
                <a:latin typeface="Century" panose="02040604050505020304" pitchFamily="18" charset="0"/>
              </a:rPr>
              <a:t>His preaching career spanned 71 years.</a:t>
            </a:r>
          </a:p>
          <a:p>
            <a:r>
              <a:rPr lang="en-US" sz="4800" dirty="0" smtClean="0">
                <a:latin typeface="Century" panose="02040604050505020304" pitchFamily="18" charset="0"/>
              </a:rPr>
              <a:t>Over 3000 people attended his funeral.  </a:t>
            </a:r>
            <a:endParaRPr lang="en-US" sz="4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5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325936"/>
            <a:ext cx="5878285" cy="4533447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" panose="02040604050505020304" pitchFamily="18" charset="0"/>
              </a:rPr>
              <a:t>Marshall Keeble</a:t>
            </a:r>
            <a:endParaRPr lang="en-US" sz="9600" b="1" dirty="0">
              <a:latin typeface="Century" panose="020406040505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4492" y="0"/>
            <a:ext cx="5451566" cy="681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3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3" y="1825625"/>
            <a:ext cx="11351623" cy="486255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entury" panose="02040604050505020304" pitchFamily="18" charset="0"/>
              </a:rPr>
              <a:t>Born in </a:t>
            </a:r>
            <a:r>
              <a:rPr lang="en-US" sz="3600" dirty="0" err="1" smtClean="0">
                <a:latin typeface="Century" panose="02040604050505020304" pitchFamily="18" charset="0"/>
              </a:rPr>
              <a:t>Murphreesboro</a:t>
            </a:r>
            <a:r>
              <a:rPr lang="en-US" sz="3600" dirty="0" smtClean="0">
                <a:latin typeface="Century" panose="02040604050505020304" pitchFamily="18" charset="0"/>
              </a:rPr>
              <a:t>, TN in 1878.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Both of his parents were slaves.  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He completed the 7</a:t>
            </a:r>
            <a:r>
              <a:rPr lang="en-US" sz="3600" baseline="30000" dirty="0" smtClean="0">
                <a:latin typeface="Century" panose="02040604050505020304" pitchFamily="18" charset="0"/>
              </a:rPr>
              <a:t>th</a:t>
            </a:r>
            <a:r>
              <a:rPr lang="en-US" sz="3600" dirty="0" smtClean="0">
                <a:latin typeface="Century" panose="02040604050505020304" pitchFamily="18" charset="0"/>
              </a:rPr>
              <a:t> grade.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Never went to college. 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Married Minnie Womack in 1896. She died in 1932.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Had 5 children</a:t>
            </a:r>
          </a:p>
          <a:p>
            <a:pPr lvl="1"/>
            <a:r>
              <a:rPr lang="en-US" sz="3200" dirty="0" smtClean="0">
                <a:latin typeface="Century" panose="02040604050505020304" pitchFamily="18" charset="0"/>
              </a:rPr>
              <a:t>Two died in infancy, one son at 10.</a:t>
            </a:r>
          </a:p>
          <a:p>
            <a:pPr lvl="1"/>
            <a:r>
              <a:rPr lang="en-US" sz="3200" dirty="0" smtClean="0">
                <a:latin typeface="Century" panose="02040604050505020304" pitchFamily="18" charset="0"/>
              </a:rPr>
              <a:t>One daughter is 1935, and his last child in 1964</a:t>
            </a:r>
            <a:endParaRPr lang="en-US" sz="3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entury" panose="02040604050505020304" pitchFamily="18" charset="0"/>
              </a:rPr>
              <a:t>Married Laura Johnson in 1934.  She was born in 1898 and died at 108 in 2007. 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He began preaching in 1897 but only on occasion as he also worked in a soap factory and owned a grocery store.</a:t>
            </a:r>
          </a:p>
          <a:p>
            <a:r>
              <a:rPr lang="en-US" sz="3600" dirty="0" smtClean="0">
                <a:latin typeface="Century" panose="02040604050505020304" pitchFamily="18" charset="0"/>
              </a:rPr>
              <a:t>That all changed in 1920 because of the generosity and foresight an extremely godly man.</a:t>
            </a:r>
          </a:p>
        </p:txBody>
      </p:sp>
    </p:spTree>
    <p:extLst>
      <p:ext uri="{BB962C8B-B14F-4D97-AF65-F5344CB8AC3E}">
        <p14:creationId xmlns:p14="http://schemas.microsoft.com/office/powerpoint/2010/main" val="23816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18" y="908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9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5793" y="1546995"/>
            <a:ext cx="4224354" cy="5219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340" y="1416368"/>
            <a:ext cx="6400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 smtClean="0">
                <a:latin typeface="Century" panose="02040604050505020304" pitchFamily="18" charset="0"/>
              </a:rPr>
              <a:t>A.M. Burton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entury" panose="02040604050505020304" pitchFamily="18" charset="0"/>
              </a:rPr>
              <a:t>Founder of the Life and Casualty Insurance Company.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entury" panose="02040604050505020304" pitchFamily="18" charset="0"/>
              </a:rPr>
              <a:t>Began supporting Bro. Keeble in 1920.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Century" panose="02040604050505020304" pitchFamily="18" charset="0"/>
              </a:rPr>
              <a:t>Supported him for the next 4 decades.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13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Century" panose="02040604050505020304" pitchFamily="18" charset="0"/>
              </a:rPr>
              <a:t>His historical significance!</a:t>
            </a:r>
          </a:p>
          <a:p>
            <a:pPr lvl="1"/>
            <a:r>
              <a:rPr lang="en-US" sz="3600" b="1" i="1" dirty="0" smtClean="0">
                <a:latin typeface="Century" panose="02040604050505020304" pitchFamily="18" charset="0"/>
              </a:rPr>
              <a:t>“Successfully bridged a racial divide in an important American religious movement prior to the Civil Rights Movement.”            -</a:t>
            </a:r>
            <a:r>
              <a:rPr lang="en-US" sz="3600" dirty="0" smtClean="0">
                <a:latin typeface="Century" panose="02040604050505020304" pitchFamily="18" charset="0"/>
              </a:rPr>
              <a:t>Wikipedia.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According to historian Paul D. Phillips, Keeble embraced </a:t>
            </a:r>
            <a:r>
              <a:rPr lang="en-US" sz="3600" i="1" dirty="0" smtClean="0">
                <a:latin typeface="Century" panose="02040604050505020304" pitchFamily="18" charset="0"/>
              </a:rPr>
              <a:t>“</a:t>
            </a:r>
            <a:r>
              <a:rPr lang="en-US" sz="3600" b="1" i="1" dirty="0" smtClean="0">
                <a:latin typeface="Century" panose="02040604050505020304" pitchFamily="18" charset="0"/>
              </a:rPr>
              <a:t>the two-fold task of elevating Blacks by the proclamation of the Gospel and of establishing a bond of interracial fellowship through White support of his ministry.”</a:t>
            </a:r>
            <a:endParaRPr lang="en-US" sz="3600" b="1" i="1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3" y="1825624"/>
            <a:ext cx="11534503" cy="484949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Century" panose="02040604050505020304" pitchFamily="18" charset="0"/>
              </a:rPr>
              <a:t>His Spiritual Nature.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Quiet and meditative.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Compassionate and forgiving.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Perseverance and honest.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Peaceful and calm.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No one’s shortcomings were food for his conversation.</a:t>
            </a:r>
          </a:p>
          <a:p>
            <a:pPr lvl="1"/>
            <a:r>
              <a:rPr lang="en-US" sz="4000" dirty="0" smtClean="0">
                <a:latin typeface="Century" panose="02040604050505020304" pitchFamily="18" charset="0"/>
              </a:rPr>
              <a:t>Pled with people for the necessity of commitment to Christ.</a:t>
            </a:r>
          </a:p>
          <a:p>
            <a:pPr lvl="1"/>
            <a:endParaRPr lang="en-US" sz="4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1963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entury" panose="02040604050505020304" pitchFamily="18" charset="0"/>
              </a:rPr>
              <a:t>Kingdom Contributions.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Well educated in the Scriptures despite only finishing the 7</a:t>
            </a:r>
            <a:r>
              <a:rPr lang="en-US" sz="3600" baseline="30000" dirty="0" smtClean="0">
                <a:latin typeface="Century" panose="02040604050505020304" pitchFamily="18" charset="0"/>
              </a:rPr>
              <a:t>th</a:t>
            </a:r>
            <a:r>
              <a:rPr lang="en-US" sz="3600" dirty="0" smtClean="0">
                <a:latin typeface="Century" panose="02040604050505020304" pitchFamily="18" charset="0"/>
              </a:rPr>
              <a:t> grade.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Established over 200 congregations.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Baptized between 40,000-50,000 people.</a:t>
            </a:r>
          </a:p>
          <a:p>
            <a:pPr lvl="1"/>
            <a:r>
              <a:rPr lang="en-US" sz="3600" dirty="0" smtClean="0">
                <a:latin typeface="Century" panose="02040604050505020304" pitchFamily="18" charset="0"/>
              </a:rPr>
              <a:t>Established several Christian schools including Southwest Christian College.</a:t>
            </a:r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600" b="1" spc="-300" dirty="0">
                <a:gradFill flip="none" rotWithShape="1">
                  <a:gsLst>
                    <a:gs pos="0">
                      <a:prstClr val="white"/>
                    </a:gs>
                    <a:gs pos="68000">
                      <a:srgbClr val="F1F1F1"/>
                    </a:gs>
                    <a:gs pos="100000">
                      <a:prstClr val="black">
                        <a:lumMod val="11000"/>
                        <a:lumOff val="89000"/>
                      </a:prst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entury" panose="02040604050505020304" pitchFamily="18" charset="0"/>
              </a:rPr>
              <a:t>Marshall Keeble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Kingdom </a:t>
            </a:r>
            <a:r>
              <a:rPr lang="en-US" sz="40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Contributions (cont.)</a:t>
            </a:r>
          </a:p>
          <a:p>
            <a:pPr lvl="1"/>
            <a:r>
              <a:rPr lang="en-US" sz="36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Never preached for a local congregation but continued preaching Gospel Meetings all over and in all types of establishments.  </a:t>
            </a:r>
          </a:p>
          <a:p>
            <a:pPr lvl="1"/>
            <a:r>
              <a:rPr lang="en-US" sz="36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An incomparable debater</a:t>
            </a:r>
          </a:p>
          <a:p>
            <a:pPr lvl="1"/>
            <a:r>
              <a:rPr lang="en-US" sz="36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At 82 began traveling the world preaching-</a:t>
            </a:r>
          </a:p>
          <a:p>
            <a:pPr lvl="2"/>
            <a:r>
              <a:rPr lang="en-US" sz="32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FFDB82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Century" panose="02040604050505020304" pitchFamily="18" charset="0"/>
              </a:rPr>
              <a:t>Places included: Palestine, Nigeria, Ethiopia, India, Singapore, Korea, Hawaii, Los Angeles. </a:t>
            </a:r>
            <a:endParaRPr lang="en-US" sz="3200" dirty="0">
              <a:gradFill>
                <a:gsLst>
                  <a:gs pos="34000">
                    <a:prstClr val="white">
                      <a:lumMod val="93000"/>
                    </a:prstClr>
                  </a:gs>
                  <a:gs pos="0">
                    <a:prstClr val="black">
                      <a:lumMod val="13000"/>
                      <a:lumOff val="87000"/>
                    </a:prstClr>
                  </a:gs>
                  <a:gs pos="100000">
                    <a:srgbClr val="FFDB82">
                      <a:lumMod val="0"/>
                      <a:lumOff val="100000"/>
                    </a:srgbClr>
                  </a:gs>
                </a:gsLst>
                <a:lin ang="4800000" scaled="0"/>
              </a:gradFill>
              <a:latin typeface="Century" panose="02040604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6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144</TotalTime>
  <Words>461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</vt:lpstr>
      <vt:lpstr>Corbel</vt:lpstr>
      <vt:lpstr>Depth</vt:lpstr>
      <vt:lpstr>Marshall Keeble</vt:lpstr>
      <vt:lpstr>Marshall Keeble</vt:lpstr>
      <vt:lpstr>Marshall Keeble</vt:lpstr>
      <vt:lpstr>Marshall Keeble</vt:lpstr>
      <vt:lpstr>Marshall Keeble</vt:lpstr>
      <vt:lpstr>Marshall Keeble</vt:lpstr>
      <vt:lpstr>Marshall Keeble</vt:lpstr>
      <vt:lpstr>Marshall Keeble</vt:lpstr>
      <vt:lpstr>Marshall Keeble</vt:lpstr>
      <vt:lpstr>Marshall Keeble</vt:lpstr>
      <vt:lpstr>Marshall Keeble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Marshall Keeble</dc:title>
  <dc:creator>Chris Pressnell</dc:creator>
  <cp:lastModifiedBy>Chris Pressnell</cp:lastModifiedBy>
  <cp:revision>9</cp:revision>
  <dcterms:created xsi:type="dcterms:W3CDTF">2017-11-26T20:21:56Z</dcterms:created>
  <dcterms:modified xsi:type="dcterms:W3CDTF">2017-11-26T22:46:48Z</dcterms:modified>
</cp:coreProperties>
</file>