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2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83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30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0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615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2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787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79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24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07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63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89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00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345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8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88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61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91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846" y="609601"/>
            <a:ext cx="9601200" cy="32004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If only they believed it!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Mark 12:13-17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13906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F4B54B"/>
                </a:soli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If only they believed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838304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Pharisees</a:t>
            </a:r>
            <a:r>
              <a:rPr lang="en-US" sz="3600" b="1" dirty="0" smtClean="0"/>
              <a:t> </a:t>
            </a:r>
            <a:r>
              <a:rPr lang="en-US" sz="3600" dirty="0" smtClean="0"/>
              <a:t>and </a:t>
            </a:r>
            <a:r>
              <a:rPr lang="en-US" sz="3600" b="1" u="sng" dirty="0" err="1" smtClean="0"/>
              <a:t>Herodians</a:t>
            </a:r>
            <a:r>
              <a:rPr lang="en-US" sz="3600" dirty="0" smtClean="0"/>
              <a:t> </a:t>
            </a:r>
          </a:p>
          <a:p>
            <a:r>
              <a:rPr lang="en-US" sz="3600" b="1" u="sng" dirty="0" smtClean="0"/>
              <a:t>Double</a:t>
            </a:r>
            <a:r>
              <a:rPr lang="en-US" sz="3600" dirty="0" smtClean="0"/>
              <a:t> Talking Leaders are Upstaged by </a:t>
            </a:r>
            <a:r>
              <a:rPr lang="en-US" sz="3600" b="1" u="sng" dirty="0" smtClean="0"/>
              <a:t>“THE TEACHER.”</a:t>
            </a:r>
          </a:p>
          <a:p>
            <a:r>
              <a:rPr lang="en-US" sz="3600" b="1" u="sng" dirty="0" smtClean="0"/>
              <a:t>Gracious</a:t>
            </a:r>
            <a:r>
              <a:rPr lang="en-US" sz="3600" dirty="0" smtClean="0"/>
              <a:t>, albeit </a:t>
            </a:r>
            <a:r>
              <a:rPr lang="en-US" sz="3600" b="1" u="sng" dirty="0" smtClean="0"/>
              <a:t>Insincere</a:t>
            </a:r>
            <a:r>
              <a:rPr lang="en-US" sz="3600" dirty="0" smtClean="0"/>
              <a:t> Description should Encourage imitation.  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302759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F4B54B"/>
                </a:soli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If only they believed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733801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Jesus was a teacher who was ………..</a:t>
            </a:r>
          </a:p>
          <a:p>
            <a:pPr marL="0" indent="0" algn="ctr">
              <a:buNone/>
            </a:pPr>
            <a:r>
              <a:rPr lang="en-US" sz="4400" b="1" dirty="0" smtClean="0"/>
              <a:t>TRUE</a:t>
            </a:r>
          </a:p>
          <a:p>
            <a:r>
              <a:rPr lang="en-US" sz="3600" dirty="0" smtClean="0"/>
              <a:t>He lived what he Taught!</a:t>
            </a:r>
          </a:p>
          <a:p>
            <a:r>
              <a:rPr lang="en-US" sz="3600" dirty="0" smtClean="0"/>
              <a:t>Matt. 23:1-3</a:t>
            </a:r>
          </a:p>
          <a:p>
            <a:r>
              <a:rPr lang="en-US" sz="3600" dirty="0" smtClean="0"/>
              <a:t>Rom. 2:17-24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964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F4B54B"/>
                </a:soli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If only they believed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786052"/>
          </a:xfrm>
        </p:spPr>
        <p:txBody>
          <a:bodyPr/>
          <a:lstStyle/>
          <a:p>
            <a:pPr lvl="0">
              <a:buClr>
                <a:srgbClr val="F4B54B"/>
              </a:buClr>
            </a:pPr>
            <a:r>
              <a:rPr lang="en-US" sz="3200" b="1" i="1" dirty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Jesus was a teacher who was </a:t>
            </a:r>
            <a:r>
              <a:rPr lang="en-US" sz="3200" b="1" i="1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………..</a:t>
            </a:r>
          </a:p>
          <a:p>
            <a:pPr marL="0" lvl="0" indent="0" algn="ctr">
              <a:buClr>
                <a:srgbClr val="F4B54B"/>
              </a:buClr>
              <a:buNone/>
            </a:pPr>
            <a:r>
              <a:rPr lang="en-US" sz="4400" b="1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STEADFAST</a:t>
            </a:r>
          </a:p>
          <a:p>
            <a:pPr>
              <a:buClr>
                <a:srgbClr val="F4B54B"/>
              </a:buClr>
            </a:pPr>
            <a:r>
              <a:rPr lang="en-US" sz="3600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Did not care about anyone’s </a:t>
            </a:r>
            <a:r>
              <a:rPr lang="en-US" sz="3600" b="1" u="sng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opinion</a:t>
            </a:r>
            <a:r>
              <a:rPr lang="en-US" sz="3600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  <a:p>
            <a:pPr>
              <a:buClr>
                <a:srgbClr val="F4B54B"/>
              </a:buClr>
            </a:pPr>
            <a:r>
              <a:rPr lang="en-US" sz="3600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Taught the </a:t>
            </a:r>
            <a:r>
              <a:rPr lang="en-US" sz="3600" b="1" u="sng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truth</a:t>
            </a:r>
            <a:r>
              <a:rPr lang="en-US" sz="3600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regardless of the </a:t>
            </a:r>
            <a:r>
              <a:rPr lang="en-US" sz="3600" b="1" u="sng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audience</a:t>
            </a:r>
            <a:r>
              <a:rPr lang="en-US" sz="3600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  <a:p>
            <a:pPr>
              <a:buClr>
                <a:srgbClr val="F4B54B"/>
              </a:buClr>
            </a:pPr>
            <a:r>
              <a:rPr lang="en-US" sz="3600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II Tim. 4:2</a:t>
            </a:r>
            <a:endParaRPr lang="en-US" sz="3600" dirty="0">
              <a:solidFill>
                <a:prstClr val="white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58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F4B54B"/>
                </a:soli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If only they believed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786052"/>
          </a:xfrm>
        </p:spPr>
        <p:txBody>
          <a:bodyPr>
            <a:normAutofit/>
          </a:bodyPr>
          <a:lstStyle/>
          <a:p>
            <a:pPr lvl="0">
              <a:buClr>
                <a:srgbClr val="F4B54B"/>
              </a:buClr>
            </a:pPr>
            <a:r>
              <a:rPr lang="en-US" sz="3200" b="1" i="1" dirty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Jesus was a teacher who was </a:t>
            </a:r>
            <a:r>
              <a:rPr lang="en-US" sz="3200" b="1" i="1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………..</a:t>
            </a:r>
          </a:p>
          <a:p>
            <a:pPr marL="0" lvl="0" indent="0" algn="ctr">
              <a:buClr>
                <a:srgbClr val="F4B54B"/>
              </a:buClr>
              <a:buNone/>
            </a:pPr>
            <a:r>
              <a:rPr lang="en-US" sz="4400" b="1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JUST</a:t>
            </a:r>
          </a:p>
          <a:p>
            <a:pPr>
              <a:buClr>
                <a:srgbClr val="F4B54B"/>
              </a:buClr>
            </a:pPr>
            <a:r>
              <a:rPr lang="en-US" sz="3600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Acts 10:34-35</a:t>
            </a:r>
          </a:p>
          <a:p>
            <a:pPr>
              <a:buClr>
                <a:srgbClr val="F4B54B"/>
              </a:buClr>
            </a:pPr>
            <a:r>
              <a:rPr lang="en-US" sz="3600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James 2:1-9</a:t>
            </a:r>
          </a:p>
          <a:p>
            <a:pPr>
              <a:buClr>
                <a:srgbClr val="F4B54B"/>
              </a:buClr>
            </a:pPr>
            <a:r>
              <a:rPr lang="en-US" sz="3600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Matt. 15:3-6</a:t>
            </a:r>
            <a:endParaRPr lang="en-US" sz="3600" dirty="0">
              <a:solidFill>
                <a:prstClr val="white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0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F4B54B"/>
                </a:soli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If only they believed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759927"/>
          </a:xfrm>
        </p:spPr>
        <p:txBody>
          <a:bodyPr/>
          <a:lstStyle/>
          <a:p>
            <a:pPr lvl="0">
              <a:buClr>
                <a:srgbClr val="F4B54B"/>
              </a:buClr>
            </a:pPr>
            <a:r>
              <a:rPr lang="en-US" sz="3200" b="1" i="1" dirty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Jesus was a teacher who was </a:t>
            </a:r>
            <a:r>
              <a:rPr lang="en-US" sz="3200" b="1" i="1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………..</a:t>
            </a:r>
          </a:p>
          <a:p>
            <a:pPr marL="0" lvl="0" indent="0" algn="ctr">
              <a:buClr>
                <a:srgbClr val="F4B54B"/>
              </a:buClr>
              <a:buNone/>
            </a:pPr>
            <a:r>
              <a:rPr lang="en-US" sz="4400" b="1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RIGHT</a:t>
            </a:r>
          </a:p>
          <a:p>
            <a:pPr>
              <a:buClr>
                <a:srgbClr val="F4B54B"/>
              </a:buClr>
            </a:pPr>
            <a:r>
              <a:rPr lang="en-US" sz="3600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John 17:17</a:t>
            </a:r>
          </a:p>
          <a:p>
            <a:pPr>
              <a:buClr>
                <a:srgbClr val="F4B54B"/>
              </a:buClr>
            </a:pPr>
            <a:r>
              <a:rPr lang="en-US" sz="3600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Ps. 19:7-9</a:t>
            </a:r>
          </a:p>
          <a:p>
            <a:pPr lvl="1">
              <a:buClr>
                <a:srgbClr val="F4B54B"/>
              </a:buClr>
            </a:pPr>
            <a:r>
              <a:rPr lang="en-US" sz="3400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 precepts of the Lord are </a:t>
            </a:r>
            <a:r>
              <a:rPr lang="en-US" sz="3400" b="1" u="sng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RIGHT</a:t>
            </a:r>
            <a:r>
              <a:rPr lang="en-US" sz="3400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!</a:t>
            </a:r>
            <a:endParaRPr lang="en-US" sz="3400" dirty="0">
              <a:solidFill>
                <a:prstClr val="white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05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F4B54B"/>
                </a:soli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If only they believed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Question: </a:t>
            </a:r>
            <a:r>
              <a:rPr lang="en-US" sz="3600" b="1" u="sng" dirty="0" smtClean="0"/>
              <a:t>Is it Lawful to pay taxes to Caesar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Answer: Give to </a:t>
            </a:r>
            <a:r>
              <a:rPr lang="en-US" sz="3600" b="1" u="sng" dirty="0" smtClean="0"/>
              <a:t>Caesar</a:t>
            </a:r>
            <a:r>
              <a:rPr lang="en-US" sz="3600" dirty="0" smtClean="0"/>
              <a:t> what is </a:t>
            </a:r>
            <a:r>
              <a:rPr lang="en-US" sz="3600" b="1" u="sng" dirty="0" smtClean="0"/>
              <a:t>Caesar’s</a:t>
            </a:r>
            <a:r>
              <a:rPr lang="en-US" sz="3600" dirty="0" smtClean="0"/>
              <a:t> and to </a:t>
            </a:r>
            <a:r>
              <a:rPr lang="en-US" sz="3600" b="1" u="sng" dirty="0" smtClean="0"/>
              <a:t>God</a:t>
            </a:r>
            <a:r>
              <a:rPr lang="en-US" sz="3600" dirty="0" smtClean="0"/>
              <a:t> what is </a:t>
            </a:r>
            <a:r>
              <a:rPr lang="en-US" sz="3600" b="1" u="sng" dirty="0" smtClean="0"/>
              <a:t>God’s.</a:t>
            </a:r>
          </a:p>
          <a:p>
            <a:r>
              <a:rPr lang="en-US" sz="3600" dirty="0" smtClean="0"/>
              <a:t>Response: They </a:t>
            </a:r>
            <a:r>
              <a:rPr lang="en-US" sz="3600" b="1" u="sng" dirty="0" smtClean="0"/>
              <a:t>Marveled.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135130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59</TotalTime>
  <Words>180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Mesh</vt:lpstr>
      <vt:lpstr>If only they believed it!</vt:lpstr>
      <vt:lpstr>If only they believed it!</vt:lpstr>
      <vt:lpstr>If only they believed it!</vt:lpstr>
      <vt:lpstr>If only they believed it!</vt:lpstr>
      <vt:lpstr>If only they believed it!</vt:lpstr>
      <vt:lpstr>If only they believed it!</vt:lpstr>
      <vt:lpstr>If only they believed it!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only they believed it!</dc:title>
  <dc:creator>Chris Pressnell</dc:creator>
  <cp:lastModifiedBy>Chris Pressnell</cp:lastModifiedBy>
  <cp:revision>6</cp:revision>
  <dcterms:created xsi:type="dcterms:W3CDTF">2017-11-26T12:47:47Z</dcterms:created>
  <dcterms:modified xsi:type="dcterms:W3CDTF">2017-11-26T13:47:32Z</dcterms:modified>
</cp:coreProperties>
</file>