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7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3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550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735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40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1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5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6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9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9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6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1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9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B3C2-3E02-48AD-BDFD-7EB6B15FD605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DF52B8-4A27-433A-B187-9621A659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2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doni MT Black" panose="02070A03080606020203" pitchFamily="18" charset="0"/>
              </a:rPr>
              <a:t>He is my Everything</a:t>
            </a:r>
            <a:endParaRPr lang="en-US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erlin Sans FB Demi" panose="020E0802020502020306" pitchFamily="34" charset="0"/>
              </a:rPr>
              <a:t>I Cor. 1:26-30</a:t>
            </a:r>
            <a:endParaRPr lang="en-US" sz="4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2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Bodoni MT Black" panose="02070A03080606020203" pitchFamily="18" charset="0"/>
              </a:rPr>
              <a:t>He is my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Have we ever had a champion, a hero, like Jesus?</a:t>
            </a:r>
          </a:p>
          <a:p>
            <a:r>
              <a:rPr lang="en-US" sz="4000" dirty="0" smtClean="0"/>
              <a:t>He is our Savior, Mentor, Lord, Friend. </a:t>
            </a:r>
          </a:p>
          <a:p>
            <a:r>
              <a:rPr lang="en-US" sz="4000" dirty="0" smtClean="0"/>
              <a:t>Paul says he is our everything.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994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Bodoni MT Black" panose="02070A03080606020203" pitchFamily="18" charset="0"/>
              </a:rPr>
              <a:t>He is my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Bodoni MT Black" panose="02070A03080606020203" pitchFamily="18" charset="0"/>
              </a:rPr>
              <a:t>WISDOM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John 14:6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He is the </a:t>
            </a:r>
            <a:r>
              <a:rPr lang="en-US" sz="3600" b="1" i="1" u="sng" dirty="0" smtClean="0">
                <a:latin typeface="Bodoni MT Black" panose="02070A03080606020203" pitchFamily="18" charset="0"/>
              </a:rPr>
              <a:t>truth.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Eph. 1:8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Wisdom is not believing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lies.</a:t>
            </a:r>
            <a:endParaRPr lang="en-US" sz="36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4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Bodoni MT Black" panose="02070A03080606020203" pitchFamily="18" charset="0"/>
              </a:rPr>
              <a:t>He is my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Bodoni MT Black" panose="02070A03080606020203" pitchFamily="18" charset="0"/>
              </a:rPr>
              <a:t>RIGHTEOUSNESS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II Cor. 5:21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Rom. 3:21-26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He lived the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life</a:t>
            </a:r>
            <a:r>
              <a:rPr lang="en-US" sz="3600" dirty="0" smtClean="0">
                <a:latin typeface="Bodoni MT Black" panose="02070A03080606020203" pitchFamily="18" charset="0"/>
              </a:rPr>
              <a:t> I could not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live.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He lived the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righteousness</a:t>
            </a:r>
            <a:r>
              <a:rPr lang="en-US" sz="3600" dirty="0" smtClean="0">
                <a:latin typeface="Bodoni MT Black" panose="02070A03080606020203" pitchFamily="18" charset="0"/>
              </a:rPr>
              <a:t> that I could not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accomplish.</a:t>
            </a:r>
            <a:endParaRPr lang="en-US" sz="36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3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Bodoni MT Black" panose="02070A03080606020203" pitchFamily="18" charset="0"/>
              </a:rPr>
              <a:t>He is my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701797" cy="3880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Bodoni MT Black" panose="02070A03080606020203" pitchFamily="18" charset="0"/>
              </a:rPr>
              <a:t>SANCTIFICATION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I Peter 2:4-10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I Cor. 6:11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I Thess. 4:1-8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Rom. 6:17-19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This happens through his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Word.</a:t>
            </a:r>
            <a:endParaRPr lang="en-US" sz="36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60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Bodoni MT Black" panose="02070A03080606020203" pitchFamily="18" charset="0"/>
              </a:rPr>
              <a:t>He is my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87" y="2199778"/>
            <a:ext cx="10164838" cy="388077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Bodoni MT Black" panose="02070A03080606020203" pitchFamily="18" charset="0"/>
              </a:rPr>
              <a:t>REDEMPTION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I Peter 1:18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Eph. 1:7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Gal. 3:13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He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died</a:t>
            </a:r>
            <a:r>
              <a:rPr lang="en-US" sz="3600" dirty="0" smtClean="0">
                <a:latin typeface="Bodoni MT Black" panose="02070A03080606020203" pitchFamily="18" charset="0"/>
              </a:rPr>
              <a:t> the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death</a:t>
            </a:r>
            <a:r>
              <a:rPr lang="en-US" sz="3600" dirty="0" smtClean="0">
                <a:latin typeface="Bodoni MT Black" panose="02070A03080606020203" pitchFamily="18" charset="0"/>
              </a:rPr>
              <a:t> that I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deserved.</a:t>
            </a:r>
          </a:p>
          <a:p>
            <a:r>
              <a:rPr lang="en-US" sz="3600" dirty="0" smtClean="0">
                <a:latin typeface="Bodoni MT Black" panose="02070A03080606020203" pitchFamily="18" charset="0"/>
              </a:rPr>
              <a:t>He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paid</a:t>
            </a:r>
            <a:r>
              <a:rPr lang="en-US" sz="3600" dirty="0" smtClean="0">
                <a:latin typeface="Bodoni MT Black" panose="02070A03080606020203" pitchFamily="18" charset="0"/>
              </a:rPr>
              <a:t> the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price</a:t>
            </a:r>
            <a:r>
              <a:rPr lang="en-US" sz="3600" dirty="0" smtClean="0">
                <a:latin typeface="Bodoni MT Black" panose="02070A03080606020203" pitchFamily="18" charset="0"/>
              </a:rPr>
              <a:t> that I </a:t>
            </a:r>
            <a:r>
              <a:rPr lang="en-US" sz="3600" i="1" u="sng" dirty="0" smtClean="0">
                <a:latin typeface="Bodoni MT Black" panose="02070A03080606020203" pitchFamily="18" charset="0"/>
              </a:rPr>
              <a:t>should have paid</a:t>
            </a:r>
            <a:r>
              <a:rPr lang="en-US" sz="3600" dirty="0" smtClean="0">
                <a:latin typeface="Bodoni MT Black" panose="02070A03080606020203" pitchFamily="18" charset="0"/>
              </a:rPr>
              <a:t>.</a:t>
            </a:r>
            <a:endParaRPr lang="en-US" sz="36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1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152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Berlin Sans FB Demi</vt:lpstr>
      <vt:lpstr>Bodoni MT Black</vt:lpstr>
      <vt:lpstr>Trebuchet MS</vt:lpstr>
      <vt:lpstr>Wingdings 3</vt:lpstr>
      <vt:lpstr>Facet</vt:lpstr>
      <vt:lpstr>He is my Everything</vt:lpstr>
      <vt:lpstr>He is my Everything</vt:lpstr>
      <vt:lpstr>He is my Everything</vt:lpstr>
      <vt:lpstr>He is my Everything</vt:lpstr>
      <vt:lpstr>He is my Everything</vt:lpstr>
      <vt:lpstr>He is my Everything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is my Everything</dc:title>
  <dc:creator>Chris Pressnell</dc:creator>
  <cp:lastModifiedBy>Chris Pressnell</cp:lastModifiedBy>
  <cp:revision>3</cp:revision>
  <cp:lastPrinted>2017-11-19T13:50:21Z</cp:lastPrinted>
  <dcterms:created xsi:type="dcterms:W3CDTF">2017-11-19T13:38:30Z</dcterms:created>
  <dcterms:modified xsi:type="dcterms:W3CDTF">2017-11-19T13:52:15Z</dcterms:modified>
</cp:coreProperties>
</file>