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smtClean="0">
                <a:solidFill>
                  <a:schemeClr val="bg1"/>
                </a:solidFill>
                <a:latin typeface="Bodoni MT Black" panose="02070A03080606020203" pitchFamily="18" charset="0"/>
              </a:rPr>
              <a:t>STRENGTHENED</a:t>
            </a:r>
            <a:endParaRPr lang="en-US" sz="7200">
              <a:solidFill>
                <a:schemeClr val="bg1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smtClean="0"/>
              <a:t>Eph. 3:16, Col. 1:11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6965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solidFill>
                  <a:prstClr val="black"/>
                </a:solidFill>
                <a:latin typeface="Bodoni MT Black" panose="02070A03080606020203" pitchFamily="18" charset="0"/>
              </a:rPr>
              <a:t>STRENGTHENED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0582"/>
          </a:xfrm>
        </p:spPr>
        <p:txBody>
          <a:bodyPr>
            <a:normAutofit lnSpcReduction="10000"/>
          </a:bodyPr>
          <a:lstStyle/>
          <a:p>
            <a:r>
              <a:rPr lang="en-US" sz="3600" smtClean="0"/>
              <a:t>The Bible discusses the need for people to be strong Christians.</a:t>
            </a:r>
          </a:p>
          <a:p>
            <a:pPr lvl="1"/>
            <a:r>
              <a:rPr lang="en-US" sz="3400"/>
              <a:t>Paul’s </a:t>
            </a:r>
            <a:r>
              <a:rPr lang="en-US" sz="3400" b="1" u="sng" smtClean="0"/>
              <a:t>prayers.</a:t>
            </a:r>
            <a:endParaRPr lang="en-US" sz="3400" b="1" u="sng"/>
          </a:p>
          <a:p>
            <a:pPr lvl="1"/>
            <a:r>
              <a:rPr lang="en-US" sz="3400"/>
              <a:t>Paul’s </a:t>
            </a:r>
            <a:r>
              <a:rPr lang="en-US" sz="3400" b="1" u="sng"/>
              <a:t>purpose</a:t>
            </a:r>
            <a:r>
              <a:rPr lang="en-US" sz="3400"/>
              <a:t>- </a:t>
            </a:r>
            <a:r>
              <a:rPr lang="en-US" sz="3400"/>
              <a:t>Acts </a:t>
            </a:r>
            <a:r>
              <a:rPr lang="en-US" sz="3400" smtClean="0"/>
              <a:t>18:23.</a:t>
            </a:r>
            <a:endParaRPr lang="en-US" sz="3400" b="1" u="sng"/>
          </a:p>
          <a:p>
            <a:pPr lvl="1"/>
            <a:r>
              <a:rPr lang="en-US" sz="3400"/>
              <a:t>Peter’s concern- I </a:t>
            </a:r>
            <a:r>
              <a:rPr lang="en-US" sz="3400"/>
              <a:t>Peter </a:t>
            </a:r>
            <a:r>
              <a:rPr lang="en-US" sz="3400" smtClean="0"/>
              <a:t>5:10.</a:t>
            </a:r>
            <a:endParaRPr lang="en-US" sz="3400"/>
          </a:p>
          <a:p>
            <a:r>
              <a:rPr lang="en-US" sz="3600" smtClean="0"/>
              <a:t>People can become spiritually weak.- Rev. 3:2, I Cor. 11:30, Rom. 15:1.</a:t>
            </a:r>
          </a:p>
        </p:txBody>
      </p:sp>
    </p:spTree>
    <p:extLst>
      <p:ext uri="{BB962C8B-B14F-4D97-AF65-F5344CB8AC3E}">
        <p14:creationId xmlns:p14="http://schemas.microsoft.com/office/powerpoint/2010/main" val="2377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solidFill>
                  <a:prstClr val="black"/>
                </a:solidFill>
                <a:latin typeface="Bodoni MT Black" panose="02070A03080606020203" pitchFamily="18" charset="0"/>
              </a:rPr>
              <a:t>STRENGTHENED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9142"/>
          </a:xfrm>
        </p:spPr>
        <p:txBody>
          <a:bodyPr>
            <a:normAutofit lnSpcReduction="10000"/>
          </a:bodyPr>
          <a:lstStyle/>
          <a:p>
            <a:r>
              <a:rPr lang="en-US" sz="3200" i="1" smtClean="0"/>
              <a:t>Spiritual strength……..</a:t>
            </a:r>
          </a:p>
          <a:p>
            <a:r>
              <a:rPr lang="en-US" sz="3600" b="1" smtClean="0">
                <a:latin typeface="Bodoni MT Black" panose="02070A03080606020203" pitchFamily="18" charset="0"/>
              </a:rPr>
              <a:t>COMES FROM GOD</a:t>
            </a:r>
          </a:p>
          <a:p>
            <a:pPr lvl="1"/>
            <a:r>
              <a:rPr lang="en-US" sz="3400" smtClean="0"/>
              <a:t>Eph. 3:16, Phil. 4:19, James 1:17, Phil. 4:13</a:t>
            </a:r>
          </a:p>
          <a:p>
            <a:r>
              <a:rPr lang="en-US" sz="3600" b="1" smtClean="0">
                <a:latin typeface="Bodoni MT Black" panose="02070A03080606020203" pitchFamily="18" charset="0"/>
              </a:rPr>
              <a:t>COMES BY THE SPIRIT</a:t>
            </a:r>
          </a:p>
          <a:p>
            <a:pPr lvl="1"/>
            <a:r>
              <a:rPr lang="en-US" sz="3400" smtClean="0"/>
              <a:t>Eph. 3:16</a:t>
            </a:r>
          </a:p>
          <a:p>
            <a:pPr lvl="1"/>
            <a:r>
              <a:rPr lang="en-US" sz="3400" smtClean="0"/>
              <a:t>At one time </a:t>
            </a:r>
            <a:r>
              <a:rPr lang="en-US" sz="3400" b="1" u="sng" smtClean="0"/>
              <a:t>miraculously</a:t>
            </a:r>
            <a:r>
              <a:rPr lang="en-US" sz="3400" smtClean="0"/>
              <a:t> but now by the </a:t>
            </a:r>
            <a:r>
              <a:rPr lang="en-US" sz="3400" b="1" u="sng" smtClean="0"/>
              <a:t>word of God.</a:t>
            </a:r>
            <a:endParaRPr lang="en-US" sz="3400" b="1" u="sng"/>
          </a:p>
        </p:txBody>
      </p:sp>
    </p:spTree>
    <p:extLst>
      <p:ext uri="{BB962C8B-B14F-4D97-AF65-F5344CB8AC3E}">
        <p14:creationId xmlns:p14="http://schemas.microsoft.com/office/powerpoint/2010/main" val="297399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solidFill>
                  <a:prstClr val="black"/>
                </a:solidFill>
                <a:latin typeface="Bodoni MT Black" panose="02070A03080606020203" pitchFamily="18" charset="0"/>
              </a:rPr>
              <a:t>STRENGTHENED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5267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ECD33"/>
              </a:buClr>
            </a:pPr>
            <a:r>
              <a:rPr lang="en-US" sz="3200" i="1">
                <a:solidFill>
                  <a:prstClr val="white"/>
                </a:solidFill>
              </a:rPr>
              <a:t>Spiritual strength……..</a:t>
            </a:r>
          </a:p>
          <a:p>
            <a:r>
              <a:rPr lang="en-US" sz="3600" smtClean="0">
                <a:latin typeface="Bodoni MT Black" panose="02070A03080606020203" pitchFamily="18" charset="0"/>
              </a:rPr>
              <a:t>INVOLVES THE INNER MAN</a:t>
            </a:r>
          </a:p>
          <a:p>
            <a:pPr lvl="1"/>
            <a:r>
              <a:rPr lang="en-US" sz="3400" smtClean="0"/>
              <a:t>Therefore, doesn’t have to see decline.</a:t>
            </a:r>
          </a:p>
          <a:p>
            <a:pPr lvl="1"/>
            <a:r>
              <a:rPr lang="en-US" sz="3400" smtClean="0"/>
              <a:t>II Cor. 4:16</a:t>
            </a:r>
          </a:p>
          <a:p>
            <a:pPr lvl="1"/>
            <a:r>
              <a:rPr lang="en-US" sz="3400" smtClean="0"/>
              <a:t>A Christian may be strong even when </a:t>
            </a:r>
            <a:r>
              <a:rPr lang="en-US" sz="3400" b="1" u="sng" smtClean="0"/>
              <a:t>bedridden.</a:t>
            </a:r>
            <a:endParaRPr lang="en-US" sz="3400" smtClean="0"/>
          </a:p>
          <a:p>
            <a:pPr lvl="1"/>
            <a:r>
              <a:rPr lang="en-US" sz="3400" smtClean="0"/>
              <a:t>I Tim. 4:8</a:t>
            </a:r>
            <a:endParaRPr lang="en-US" sz="3400"/>
          </a:p>
        </p:txBody>
      </p:sp>
    </p:spTree>
    <p:extLst>
      <p:ext uri="{BB962C8B-B14F-4D97-AF65-F5344CB8AC3E}">
        <p14:creationId xmlns:p14="http://schemas.microsoft.com/office/powerpoint/2010/main" val="8600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solidFill>
                  <a:prstClr val="black"/>
                </a:solidFill>
                <a:latin typeface="Bodoni MT Black" panose="02070A03080606020203" pitchFamily="18" charset="0"/>
              </a:rPr>
              <a:t>STRENGTHENED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90503"/>
            <a:ext cx="10554574" cy="427155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9ECD33"/>
              </a:buClr>
            </a:pPr>
            <a:r>
              <a:rPr lang="en-US" sz="3200" i="1">
                <a:solidFill>
                  <a:prstClr val="white"/>
                </a:solidFill>
              </a:rPr>
              <a:t>Spiritual strength……..</a:t>
            </a:r>
          </a:p>
          <a:p>
            <a:r>
              <a:rPr lang="en-US" sz="3600" smtClean="0">
                <a:latin typeface="Bodoni MT Black" panose="02070A03080606020203" pitchFamily="18" charset="0"/>
              </a:rPr>
              <a:t>IS MANIFESTED BY……….</a:t>
            </a:r>
          </a:p>
          <a:p>
            <a:pPr lvl="1"/>
            <a:r>
              <a:rPr lang="en-US" sz="3400" smtClean="0"/>
              <a:t>Diligence in church attendance.- Acts 2:42</a:t>
            </a:r>
          </a:p>
          <a:p>
            <a:pPr lvl="1"/>
            <a:r>
              <a:rPr lang="en-US" sz="3400" smtClean="0"/>
              <a:t>Real Christian service.- Gal. 6:1</a:t>
            </a:r>
          </a:p>
          <a:p>
            <a:pPr lvl="1"/>
            <a:r>
              <a:rPr lang="en-US" sz="3400" smtClean="0"/>
              <a:t>Fighting the good fight of faith.- Eph. 6:10</a:t>
            </a:r>
          </a:p>
          <a:p>
            <a:pPr lvl="1"/>
            <a:r>
              <a:rPr lang="en-US" sz="3400" smtClean="0"/>
              <a:t>Standing fast.- I Cor 16:13.</a:t>
            </a:r>
          </a:p>
          <a:p>
            <a:pPr lvl="1"/>
            <a:r>
              <a:rPr lang="en-US" sz="3400" smtClean="0"/>
              <a:t>Doing right.- Rev. 3:2</a:t>
            </a:r>
          </a:p>
          <a:p>
            <a:pPr lvl="1"/>
            <a:endParaRPr lang="en-US" sz="3400"/>
          </a:p>
        </p:txBody>
      </p:sp>
    </p:spTree>
    <p:extLst>
      <p:ext uri="{BB962C8B-B14F-4D97-AF65-F5344CB8AC3E}">
        <p14:creationId xmlns:p14="http://schemas.microsoft.com/office/powerpoint/2010/main" val="12629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27</TotalTime>
  <Words>172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Bodoni MT Black</vt:lpstr>
      <vt:lpstr>Century Gothic</vt:lpstr>
      <vt:lpstr>Wingdings 2</vt:lpstr>
      <vt:lpstr>Quotable</vt:lpstr>
      <vt:lpstr>STRENGTHENED</vt:lpstr>
      <vt:lpstr>STRENGTHENED</vt:lpstr>
      <vt:lpstr>STRENGTHENED</vt:lpstr>
      <vt:lpstr>STRENGTHENED</vt:lpstr>
      <vt:lpstr>STRENGTHENED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STRENGTHENED</dc:title>
  <dc:creator>Chris Pressnell</dc:creator>
  <cp:lastModifiedBy>Chris Pressnell</cp:lastModifiedBy>
  <cp:revision>1</cp:revision>
  <dcterms:created xsi:type="dcterms:W3CDTF">2017-11-11T18:56:58Z</dcterms:created>
  <dcterms:modified xsi:type="dcterms:W3CDTF">2017-11-11T19:24:36Z</dcterms:modified>
</cp:coreProperties>
</file>