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3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5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6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8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5171-5AC7-400F-8242-CF55A7F6AC1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34E6-97BC-4FCC-9762-CC138653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Chiller" panose="04020404031007020602" pitchFamily="82" charset="0"/>
              </a:rPr>
              <a:t>“Be Afraid, Be Very Afraid!”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" panose="020E0602020502020306" pitchFamily="34" charset="0"/>
              </a:rPr>
              <a:t>Hebrews 12:28-13:9</a:t>
            </a:r>
            <a:endParaRPr lang="en-US" sz="4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7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solidFill>
                  <a:prstClr val="white"/>
                </a:solidFill>
                <a:latin typeface="Chiller" panose="04020404031007020602" pitchFamily="82" charset="0"/>
              </a:rPr>
              <a:t>“Be Afraid, Be Very Afraid!”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274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title of our lesson is a quote from the Horror Film </a:t>
            </a:r>
            <a:r>
              <a:rPr lang="en-US" sz="4400" b="1" i="1" u="sng" dirty="0" smtClean="0"/>
              <a:t>“The Fly”</a:t>
            </a:r>
            <a:r>
              <a:rPr lang="en-US" sz="4400" dirty="0" smtClean="0"/>
              <a:t> in </a:t>
            </a:r>
            <a:r>
              <a:rPr lang="en-US" sz="4400" b="1" u="sng" dirty="0" smtClean="0"/>
              <a:t>1986.</a:t>
            </a:r>
          </a:p>
          <a:p>
            <a:r>
              <a:rPr lang="en-US" sz="4400" dirty="0" smtClean="0"/>
              <a:t>Of what are you afraid?</a:t>
            </a:r>
          </a:p>
          <a:p>
            <a:r>
              <a:rPr lang="en-US" sz="4400" dirty="0" smtClean="0"/>
              <a:t>What should we be afraid of?</a:t>
            </a:r>
          </a:p>
          <a:p>
            <a:pPr lvl="1"/>
            <a:r>
              <a:rPr lang="en-US" sz="4000" dirty="0" smtClean="0"/>
              <a:t>Luke 12:4- </a:t>
            </a:r>
            <a:r>
              <a:rPr lang="en-US" sz="4000" b="1" u="sng" dirty="0" smtClean="0"/>
              <a:t>GOD.</a:t>
            </a:r>
            <a:endParaRPr lang="en-US" sz="4000" dirty="0" smtClean="0"/>
          </a:p>
          <a:p>
            <a:pPr lvl="1"/>
            <a:r>
              <a:rPr lang="en-US" sz="4000" dirty="0" smtClean="0"/>
              <a:t>Romans 13:4- </a:t>
            </a:r>
            <a:r>
              <a:rPr lang="en-US" sz="4000" b="1" u="sng" dirty="0" smtClean="0"/>
              <a:t>The Law and its enforcers.</a:t>
            </a:r>
          </a:p>
          <a:p>
            <a:pPr lvl="1"/>
            <a:r>
              <a:rPr lang="en-US" sz="4000" dirty="0" smtClean="0"/>
              <a:t>Gal. 4:11- </a:t>
            </a:r>
            <a:r>
              <a:rPr lang="en-US" sz="4000" b="1" u="sng" dirty="0" smtClean="0"/>
              <a:t>Doctrinal error.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74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solidFill>
                  <a:prstClr val="white"/>
                </a:solidFill>
                <a:latin typeface="Chiller" panose="04020404031007020602" pitchFamily="82" charset="0"/>
              </a:rPr>
              <a:t>“Be Afraid, Be Very Afraid!”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13869" cy="4758055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Our lesson text deals with how we SERVE.</a:t>
            </a:r>
          </a:p>
          <a:p>
            <a:r>
              <a:rPr lang="en-US" sz="4400" dirty="0" smtClean="0"/>
              <a:t>Let’s re-evaluate two words in Heb. 12:28. </a:t>
            </a:r>
          </a:p>
          <a:p>
            <a:pPr lvl="1"/>
            <a:r>
              <a:rPr lang="en-US" sz="4000" dirty="0"/>
              <a:t>Greek word </a:t>
            </a:r>
            <a:r>
              <a:rPr lang="en-US" sz="4000" i="1" dirty="0"/>
              <a:t>“</a:t>
            </a:r>
            <a:r>
              <a:rPr lang="en-US" sz="4000" i="1" dirty="0" err="1"/>
              <a:t>latreuo</a:t>
            </a:r>
            <a:r>
              <a:rPr lang="en-US" sz="4000" i="1" dirty="0"/>
              <a:t>” </a:t>
            </a:r>
            <a:r>
              <a:rPr lang="en-US" sz="4000" dirty="0"/>
              <a:t>means service.  Some translate it as worship. </a:t>
            </a:r>
          </a:p>
          <a:p>
            <a:pPr lvl="1"/>
            <a:r>
              <a:rPr lang="en-US" sz="4000" dirty="0"/>
              <a:t>Greek word “</a:t>
            </a:r>
            <a:r>
              <a:rPr lang="en-US" sz="4000" i="1" dirty="0" err="1"/>
              <a:t>eulabeia</a:t>
            </a:r>
            <a:r>
              <a:rPr lang="en-US" sz="4000" i="1" dirty="0"/>
              <a:t>” </a:t>
            </a:r>
            <a:r>
              <a:rPr lang="en-US" sz="4000" dirty="0"/>
              <a:t>means caution, reverence, dread, fear. </a:t>
            </a:r>
          </a:p>
          <a:p>
            <a:r>
              <a:rPr lang="en-US" sz="4400" dirty="0" smtClean="0"/>
              <a:t>Hebrews 13 is dealing with the kind of service that is considered acceptable according to 12:28.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271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solidFill>
                  <a:prstClr val="white"/>
                </a:solidFill>
                <a:latin typeface="Chiller" panose="04020404031007020602" pitchFamily="82" charset="0"/>
              </a:rPr>
              <a:t>“Be Afraid, Be Very Afraid!”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4364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Copperplate Gothic Bold" panose="020E0705020206020404" pitchFamily="34" charset="0"/>
              </a:rPr>
              <a:t>How do we treat…………..</a:t>
            </a:r>
          </a:p>
          <a:p>
            <a:r>
              <a:rPr lang="en-US" sz="5400" b="1" dirty="0" smtClean="0"/>
              <a:t>Our brethren- 13:1</a:t>
            </a:r>
          </a:p>
          <a:p>
            <a:r>
              <a:rPr lang="en-US" sz="5400" b="1" dirty="0" smtClean="0"/>
              <a:t>Those in need- 13:2-3</a:t>
            </a:r>
          </a:p>
          <a:p>
            <a:pPr lvl="1"/>
            <a:r>
              <a:rPr lang="en-US" sz="4800" b="1" dirty="0" smtClean="0"/>
              <a:t>Strangers</a:t>
            </a:r>
          </a:p>
          <a:p>
            <a:pPr lvl="1"/>
            <a:r>
              <a:rPr lang="en-US" sz="4800" b="1" dirty="0" smtClean="0"/>
              <a:t>Prisoners</a:t>
            </a:r>
          </a:p>
          <a:p>
            <a:pPr lvl="1"/>
            <a:r>
              <a:rPr lang="en-US" sz="4800" b="1" dirty="0" smtClean="0"/>
              <a:t>Unfortunate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319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solidFill>
                  <a:prstClr val="white"/>
                </a:solidFill>
                <a:latin typeface="Chiller" panose="04020404031007020602" pitchFamily="82" charset="0"/>
              </a:rPr>
              <a:t>“Be Afraid, Be Very Afraid!”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/>
          </a:bodyPr>
          <a:lstStyle/>
          <a:p>
            <a:pPr lvl="0"/>
            <a:r>
              <a:rPr lang="en-US" sz="3600" i="1" dirty="0">
                <a:solidFill>
                  <a:prstClr val="white"/>
                </a:solidFill>
                <a:latin typeface="Copperplate Gothic Bold" panose="020E0705020206020404" pitchFamily="34" charset="0"/>
              </a:rPr>
              <a:t>How do we treat…………..</a:t>
            </a:r>
          </a:p>
          <a:p>
            <a:r>
              <a:rPr lang="en-US" sz="6000" b="1" dirty="0" smtClean="0"/>
              <a:t>SEXUALITY- 13:4</a:t>
            </a:r>
          </a:p>
          <a:p>
            <a:r>
              <a:rPr lang="en-US" sz="6000" b="1" dirty="0" smtClean="0"/>
              <a:t>MONEY- 13:5</a:t>
            </a:r>
          </a:p>
          <a:p>
            <a:r>
              <a:rPr lang="en-US" sz="6000" b="1" dirty="0" smtClean="0"/>
              <a:t>SPIRITUAL LEADERS- 13:7</a:t>
            </a:r>
          </a:p>
          <a:p>
            <a:r>
              <a:rPr lang="en-US" sz="6000" b="1" dirty="0" smtClean="0"/>
              <a:t>GOD’S WORD- 13:9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506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solidFill>
                  <a:prstClr val="white"/>
                </a:solidFill>
                <a:latin typeface="Chiller" panose="04020404031007020602" pitchFamily="82" charset="0"/>
              </a:rPr>
              <a:t>“Be Afraid, Be Very Afraid!”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This is Serious business.</a:t>
            </a:r>
          </a:p>
          <a:p>
            <a:r>
              <a:rPr lang="en-US" sz="5400" b="1" dirty="0" smtClean="0"/>
              <a:t>The Hebrew writer says that we should be afraid about how we serve!!!!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348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Chiller</vt:lpstr>
      <vt:lpstr>Copperplate Gothic Bold</vt:lpstr>
      <vt:lpstr>Office Theme</vt:lpstr>
      <vt:lpstr>“Be Afraid, Be Very Afraid!”</vt:lpstr>
      <vt:lpstr>“Be Afraid, Be Very Afraid!”</vt:lpstr>
      <vt:lpstr>“Be Afraid, Be Very Afraid!”</vt:lpstr>
      <vt:lpstr>“Be Afraid, Be Very Afraid!”</vt:lpstr>
      <vt:lpstr>“Be Afraid, Be Very Afraid!”</vt:lpstr>
      <vt:lpstr>“Be Afraid, Be Very Afraid!”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 Afraid, Be Very Afraid!”</dc:title>
  <dc:creator>Chris Pressnell</dc:creator>
  <cp:lastModifiedBy>Chris Pressnell</cp:lastModifiedBy>
  <cp:revision>5</cp:revision>
  <cp:lastPrinted>2017-10-27T18:28:43Z</cp:lastPrinted>
  <dcterms:created xsi:type="dcterms:W3CDTF">2017-10-27T18:03:41Z</dcterms:created>
  <dcterms:modified xsi:type="dcterms:W3CDTF">2017-10-27T18:34:05Z</dcterms:modified>
</cp:coreProperties>
</file>