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7121-39AF-442F-A32A-92A4BA6C9EB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7EB7-470A-4258-B330-A2437E88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5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7121-39AF-442F-A32A-92A4BA6C9EB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7EB7-470A-4258-B330-A2437E88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9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7121-39AF-442F-A32A-92A4BA6C9EB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7EB7-470A-4258-B330-A2437E88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7121-39AF-442F-A32A-92A4BA6C9EB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7EB7-470A-4258-B330-A2437E88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0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7121-39AF-442F-A32A-92A4BA6C9EB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7EB7-470A-4258-B330-A2437E88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6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7121-39AF-442F-A32A-92A4BA6C9EB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7EB7-470A-4258-B330-A2437E88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7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7121-39AF-442F-A32A-92A4BA6C9EB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7EB7-470A-4258-B330-A2437E88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9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7121-39AF-442F-A32A-92A4BA6C9EB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7EB7-470A-4258-B330-A2437E88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5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7121-39AF-442F-A32A-92A4BA6C9EB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7EB7-470A-4258-B330-A2437E88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7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7121-39AF-442F-A32A-92A4BA6C9EB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7EB7-470A-4258-B330-A2437E88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0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7121-39AF-442F-A32A-92A4BA6C9EB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7EB7-470A-4258-B330-A2437E88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7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7121-39AF-442F-A32A-92A4BA6C9EB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87EB7-470A-4258-B330-A2437E88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5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017829" cy="2387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You Snooze, You Lose!</a:t>
            </a:r>
            <a:endParaRPr lang="en-US" sz="7200" dirty="0">
              <a:ln w="28575">
                <a:solidFill>
                  <a:schemeClr val="tx1"/>
                </a:solidFill>
              </a:ln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Romans 13:11-14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3" y="25460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n w="28575">
                  <a:solidFill>
                    <a:prstClr val="black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You Snooze, You Lose!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3" y="1580166"/>
            <a:ext cx="8906691" cy="52686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This statement means that if you are not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</a:rPr>
              <a:t>alert and attentive</a:t>
            </a:r>
            <a:r>
              <a:rPr lang="en-US" sz="3600" dirty="0" smtClean="0"/>
              <a:t>, then you will not be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</a:rPr>
              <a:t>successful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Proverbs 20:13, “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</a:rPr>
              <a:t>Love</a:t>
            </a:r>
            <a:r>
              <a:rPr lang="en-US" sz="3600" dirty="0" smtClean="0"/>
              <a:t> not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</a:rPr>
              <a:t>sleep</a:t>
            </a:r>
            <a:r>
              <a:rPr lang="en-US" sz="3600" dirty="0" smtClean="0"/>
              <a:t>, lest you come to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</a:rPr>
              <a:t>poverty</a:t>
            </a:r>
            <a:r>
              <a:rPr lang="en-US" sz="3600" dirty="0" smtClean="0"/>
              <a:t>.”</a:t>
            </a:r>
          </a:p>
          <a:p>
            <a:r>
              <a:rPr lang="en-US" sz="3600" dirty="0" smtClean="0"/>
              <a:t>Tortoise and the hare moral is “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</a:rPr>
              <a:t>slow and steady wins the race</a:t>
            </a:r>
            <a:r>
              <a:rPr lang="en-US" sz="3600" dirty="0" smtClean="0"/>
              <a:t>.”</a:t>
            </a:r>
          </a:p>
          <a:p>
            <a:r>
              <a:rPr lang="en-US" sz="3600" dirty="0" smtClean="0"/>
              <a:t>Hitting snooze button is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</a:rPr>
              <a:t>counter-productive.</a:t>
            </a:r>
          </a:p>
          <a:p>
            <a:r>
              <a:rPr lang="en-US" sz="3600" dirty="0" smtClean="0"/>
              <a:t>Are we hitting the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</a:rPr>
              <a:t>spiritual</a:t>
            </a:r>
            <a:r>
              <a:rPr lang="en-US" sz="3600" dirty="0" smtClean="0"/>
              <a:t> snooze button?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6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3" y="254603"/>
            <a:ext cx="10515600" cy="1325563"/>
          </a:xfrm>
        </p:spPr>
        <p:txBody>
          <a:bodyPr/>
          <a:lstStyle/>
          <a:p>
            <a:r>
              <a:rPr lang="en-US" sz="5400" dirty="0">
                <a:ln w="28575">
                  <a:solidFill>
                    <a:prstClr val="black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You Snooze, You Lose!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4" y="1580166"/>
            <a:ext cx="8253548" cy="4990451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Why should we wake up…….?</a:t>
            </a:r>
          </a:p>
          <a:p>
            <a:pPr marL="0" indent="0" algn="ctr">
              <a:buNone/>
            </a:pPr>
            <a:r>
              <a:rPr lang="en-US" sz="4000" b="1" dirty="0" smtClean="0"/>
              <a:t>BECAUSE OUR SALVATION IS NEARER</a:t>
            </a:r>
          </a:p>
          <a:p>
            <a:r>
              <a:rPr lang="en-US" sz="3600" dirty="0" smtClean="0"/>
              <a:t>Romans 13:11</a:t>
            </a:r>
          </a:p>
          <a:p>
            <a:r>
              <a:rPr lang="en-US" sz="3600" dirty="0" smtClean="0"/>
              <a:t>Salvation is used to describe the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</a:rPr>
              <a:t>future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dirty="0" smtClean="0"/>
              <a:t>reality of the Christian.  A reality (the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</a:rPr>
              <a:t>Judgment</a:t>
            </a:r>
            <a:r>
              <a:rPr lang="en-US" sz="3600" dirty="0" smtClean="0"/>
              <a:t>) that continues to draw near.</a:t>
            </a:r>
          </a:p>
          <a:p>
            <a:r>
              <a:rPr lang="en-US" sz="3600" dirty="0" smtClean="0"/>
              <a:t>He encourages a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</a:rPr>
              <a:t>vigilant faithfulness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Time is running out if you need salvation.</a:t>
            </a:r>
          </a:p>
          <a:p>
            <a:pPr marL="0" indent="0">
              <a:buNone/>
            </a:pP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0801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2" y="254603"/>
            <a:ext cx="10515600" cy="1325563"/>
          </a:xfrm>
        </p:spPr>
        <p:txBody>
          <a:bodyPr/>
          <a:lstStyle/>
          <a:p>
            <a:r>
              <a:rPr lang="en-US" sz="5400" dirty="0">
                <a:ln w="28575">
                  <a:solidFill>
                    <a:prstClr val="black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You Snooze, You Lose!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2" y="1580166"/>
            <a:ext cx="8331927" cy="4964325"/>
          </a:xfrm>
        </p:spPr>
        <p:txBody>
          <a:bodyPr/>
          <a:lstStyle/>
          <a:p>
            <a:pPr lvl="0"/>
            <a:r>
              <a:rPr lang="en-US" sz="3200" b="1" i="1" dirty="0">
                <a:solidFill>
                  <a:prstClr val="black"/>
                </a:solidFill>
              </a:rPr>
              <a:t>Why should we wake up</a:t>
            </a:r>
            <a:r>
              <a:rPr lang="en-US" sz="3200" b="1" i="1" dirty="0" smtClean="0">
                <a:solidFill>
                  <a:prstClr val="black"/>
                </a:solidFill>
              </a:rPr>
              <a:t>…….?</a:t>
            </a:r>
          </a:p>
          <a:p>
            <a:pPr marL="0" lvl="0" indent="0" algn="ctr">
              <a:buNone/>
            </a:pPr>
            <a:r>
              <a:rPr lang="en-US" sz="4000" b="1" dirty="0" smtClean="0">
                <a:solidFill>
                  <a:prstClr val="black"/>
                </a:solidFill>
              </a:rPr>
              <a:t>BECAUSE THE TIME TO WORK ON OURSELVES IS NOW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Romans 13:12-14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The light of the truth has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</a:rPr>
              <a:t>emerged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The more you continue in these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</a:rPr>
              <a:t>decisions/behaviors</a:t>
            </a:r>
            <a:r>
              <a:rPr lang="en-US" sz="3600" dirty="0" smtClean="0">
                <a:solidFill>
                  <a:prstClr val="black"/>
                </a:solidFill>
              </a:rPr>
              <a:t>, the more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</a:rPr>
              <a:t>difficult</a:t>
            </a:r>
            <a:r>
              <a:rPr lang="en-US" sz="3600" dirty="0" smtClean="0">
                <a:solidFill>
                  <a:prstClr val="black"/>
                </a:solidFill>
              </a:rPr>
              <a:t> it is to change.</a:t>
            </a:r>
          </a:p>
          <a:p>
            <a:pPr marL="0" lvl="0" indent="0">
              <a:buNone/>
            </a:pPr>
            <a:endParaRPr lang="en-US" sz="3200" b="1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3" y="254603"/>
            <a:ext cx="10515600" cy="1325563"/>
          </a:xfrm>
        </p:spPr>
        <p:txBody>
          <a:bodyPr/>
          <a:lstStyle/>
          <a:p>
            <a:r>
              <a:rPr lang="en-US" sz="5400" dirty="0">
                <a:ln w="28575">
                  <a:solidFill>
                    <a:prstClr val="black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You Snooze, You Lose!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4" y="1580166"/>
            <a:ext cx="8580120" cy="4964325"/>
          </a:xfrm>
        </p:spPr>
        <p:txBody>
          <a:bodyPr/>
          <a:lstStyle/>
          <a:p>
            <a:pPr lvl="0"/>
            <a:r>
              <a:rPr lang="en-US" sz="3200" b="1" i="1" dirty="0">
                <a:solidFill>
                  <a:prstClr val="black"/>
                </a:solidFill>
              </a:rPr>
              <a:t>Why should we wake up</a:t>
            </a:r>
            <a:r>
              <a:rPr lang="en-US" sz="3200" b="1" i="1" dirty="0" smtClean="0">
                <a:solidFill>
                  <a:prstClr val="black"/>
                </a:solidFill>
              </a:rPr>
              <a:t>…….?</a:t>
            </a:r>
          </a:p>
          <a:p>
            <a:pPr marL="0" lvl="0" indent="0" algn="ctr">
              <a:buNone/>
            </a:pPr>
            <a:r>
              <a:rPr lang="en-US" sz="4000" b="1" dirty="0" smtClean="0">
                <a:solidFill>
                  <a:prstClr val="black"/>
                </a:solidFill>
              </a:rPr>
              <a:t>BECAUSE THERE IS A PROPER WAY TO DO THINGS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Romans 13:13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Contrary to the popular belief that there are no black and white concepts.  There are absolutes!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Putting on Jesus Christ is right and proper.</a:t>
            </a:r>
            <a:endParaRPr lang="en-US" sz="3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230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You Snooze, You Lose!</vt:lpstr>
      <vt:lpstr>You Snooze, You Lose!</vt:lpstr>
      <vt:lpstr>You Snooze, You Lose!</vt:lpstr>
      <vt:lpstr>You Snooze, You Lose!</vt:lpstr>
      <vt:lpstr>You Snooze, You Lose!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Snooze, You Lose!</dc:title>
  <dc:creator>Chris Pressnell</dc:creator>
  <cp:lastModifiedBy>Chris Pressnell</cp:lastModifiedBy>
  <cp:revision>6</cp:revision>
  <cp:lastPrinted>2017-10-20T20:05:55Z</cp:lastPrinted>
  <dcterms:created xsi:type="dcterms:W3CDTF">2017-10-20T19:36:04Z</dcterms:created>
  <dcterms:modified xsi:type="dcterms:W3CDTF">2017-10-20T20:06:00Z</dcterms:modified>
</cp:coreProperties>
</file>