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4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2EDA-4882-48C9-A1C4-F72DC101F3E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CD72-FA23-4B40-BB6E-96E1312E1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Weightier Matters of the Law</a:t>
            </a:r>
            <a:endParaRPr lang="en-US" sz="6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Matthew 23:23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n w="28575"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Weightier Matters of the Law</a:t>
            </a:r>
            <a:endParaRPr lang="en-US" sz="54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0806" cy="4758055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Problems with the Scribes and Pharisees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</a:rPr>
              <a:t>Acted Pretentious- </a:t>
            </a:r>
          </a:p>
          <a:p>
            <a:pPr lvl="2"/>
            <a:r>
              <a:rPr lang="en-US" sz="3200" b="1" dirty="0" smtClean="0">
                <a:solidFill>
                  <a:srgbClr val="002060"/>
                </a:solidFill>
              </a:rPr>
              <a:t>Matt. 23:5-7</a:t>
            </a:r>
            <a:endParaRPr lang="en-US" sz="3200" b="1" dirty="0">
              <a:solidFill>
                <a:srgbClr val="002060"/>
              </a:solidFill>
            </a:endParaRPr>
          </a:p>
          <a:p>
            <a:pPr lvl="2"/>
            <a:r>
              <a:rPr lang="en-US" sz="3200" b="1" dirty="0" smtClean="0">
                <a:solidFill>
                  <a:srgbClr val="002060"/>
                </a:solidFill>
              </a:rPr>
              <a:t>Matt. 23:25-28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Substituted man’s traditions for God’s commands-</a:t>
            </a:r>
          </a:p>
          <a:p>
            <a:pPr lvl="2"/>
            <a:r>
              <a:rPr lang="en-US" sz="3200" b="1" dirty="0" smtClean="0">
                <a:solidFill>
                  <a:srgbClr val="FFFF00"/>
                </a:solidFill>
              </a:rPr>
              <a:t>Matt. 15:9</a:t>
            </a:r>
          </a:p>
          <a:p>
            <a:pPr lvl="2"/>
            <a:r>
              <a:rPr lang="en-US" sz="3200" b="1" dirty="0" smtClean="0">
                <a:solidFill>
                  <a:srgbClr val="FFFF00"/>
                </a:solidFill>
              </a:rPr>
              <a:t>Mark 7:7</a:t>
            </a:r>
          </a:p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Majored in minors and minored in Majors- </a:t>
            </a:r>
          </a:p>
          <a:p>
            <a:pPr lvl="2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Matt. 23:23-24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48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Weightier Matters of the Law</a:t>
            </a:r>
            <a:endParaRPr lang="en-US" sz="54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9811" cy="435133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Weightier Matters (The Majors)</a:t>
            </a:r>
          </a:p>
          <a:p>
            <a:pPr lvl="1"/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JUSTICE</a:t>
            </a:r>
          </a:p>
          <a:p>
            <a:pPr lvl="2"/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(Gr.) </a:t>
            </a:r>
            <a:r>
              <a:rPr lang="en-US" sz="36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Krisis</a:t>
            </a:r>
            <a:r>
              <a:rPr lang="en-US" sz="36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-</a:t>
            </a: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“judgment, distinguishing, just dealing</a:t>
            </a:r>
            <a:endParaRPr lang="en-US" sz="3600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lvl="2"/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James 2:1ff</a:t>
            </a:r>
          </a:p>
          <a:p>
            <a:pPr lvl="1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MERCY</a:t>
            </a:r>
          </a:p>
          <a:p>
            <a:pPr lvl="1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FAITHFULNESS</a:t>
            </a:r>
          </a:p>
          <a:p>
            <a:pPr lvl="2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(Gr.) </a:t>
            </a:r>
            <a:r>
              <a:rPr lang="en-US" sz="3600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Pistis</a:t>
            </a:r>
            <a:r>
              <a:rPr lang="en-US" sz="3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-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“conviction, trust, fidelity”</a:t>
            </a:r>
            <a:endParaRPr lang="en-US" sz="36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b="1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Weightier Matters of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Minors of Faithfulness</a:t>
            </a:r>
          </a:p>
          <a:p>
            <a:pPr lvl="1"/>
            <a:r>
              <a:rPr lang="en-US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Giving</a:t>
            </a:r>
          </a:p>
          <a:p>
            <a:pPr lvl="1"/>
            <a:r>
              <a:rPr lang="en-US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Church Attendance</a:t>
            </a:r>
          </a:p>
          <a:p>
            <a:pPr lvl="1"/>
            <a:r>
              <a:rPr lang="en-US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Instrumental music</a:t>
            </a:r>
          </a:p>
          <a:p>
            <a:pPr lvl="1"/>
            <a:r>
              <a:rPr lang="en-US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Baptism</a:t>
            </a:r>
          </a:p>
          <a:p>
            <a:pPr lvl="1"/>
            <a:endParaRPr lang="en-US" sz="5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0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101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Weightier Matters of the Law</vt:lpstr>
      <vt:lpstr>Weightier Matters of the Law</vt:lpstr>
      <vt:lpstr>Weightier Matters of the Law</vt:lpstr>
      <vt:lpstr>Weightier Matters of the Law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Weightier Matters of the Law</dc:title>
  <dc:creator>Chris Pressnell</dc:creator>
  <cp:lastModifiedBy>Chris Pressnell</cp:lastModifiedBy>
  <cp:revision>5</cp:revision>
  <dcterms:created xsi:type="dcterms:W3CDTF">2017-10-15T12:59:03Z</dcterms:created>
  <dcterms:modified xsi:type="dcterms:W3CDTF">2017-10-15T13:26:19Z</dcterms:modified>
</cp:coreProperties>
</file>