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699" r:id="rId2"/>
    <p:sldId id="473" r:id="rId3"/>
    <p:sldId id="623" r:id="rId4"/>
    <p:sldId id="624" r:id="rId5"/>
    <p:sldId id="393" r:id="rId6"/>
    <p:sldId id="551" r:id="rId7"/>
    <p:sldId id="650" r:id="rId8"/>
    <p:sldId id="602" r:id="rId9"/>
    <p:sldId id="665" r:id="rId10"/>
    <p:sldId id="669" r:id="rId11"/>
    <p:sldId id="698" r:id="rId12"/>
    <p:sldId id="633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700" r:id="rId21"/>
    <p:sldId id="701" r:id="rId22"/>
    <p:sldId id="667" r:id="rId23"/>
    <p:sldId id="656" r:id="rId24"/>
    <p:sldId id="666" r:id="rId25"/>
    <p:sldId id="694" r:id="rId26"/>
    <p:sldId id="695" r:id="rId27"/>
    <p:sldId id="677" r:id="rId28"/>
    <p:sldId id="652" r:id="rId29"/>
    <p:sldId id="630" r:id="rId30"/>
    <p:sldId id="631" r:id="rId31"/>
    <p:sldId id="668" r:id="rId32"/>
    <p:sldId id="632" r:id="rId33"/>
    <p:sldId id="646" r:id="rId34"/>
    <p:sldId id="696" r:id="rId35"/>
    <p:sldId id="586" r:id="rId36"/>
    <p:sldId id="678" r:id="rId37"/>
    <p:sldId id="679" r:id="rId38"/>
    <p:sldId id="680" r:id="rId39"/>
    <p:sldId id="681" r:id="rId40"/>
    <p:sldId id="682" r:id="rId41"/>
    <p:sldId id="683" r:id="rId42"/>
    <p:sldId id="404" r:id="rId43"/>
    <p:sldId id="512" r:id="rId44"/>
    <p:sldId id="634" r:id="rId45"/>
    <p:sldId id="684" r:id="rId46"/>
    <p:sldId id="685" r:id="rId47"/>
    <p:sldId id="686" r:id="rId48"/>
    <p:sldId id="702" r:id="rId49"/>
    <p:sldId id="687" r:id="rId50"/>
    <p:sldId id="587" r:id="rId51"/>
    <p:sldId id="688" r:id="rId52"/>
    <p:sldId id="689" r:id="rId53"/>
    <p:sldId id="637" r:id="rId54"/>
    <p:sldId id="658" r:id="rId55"/>
    <p:sldId id="690" r:id="rId56"/>
    <p:sldId id="691" r:id="rId57"/>
    <p:sldId id="638" r:id="rId58"/>
    <p:sldId id="692" r:id="rId59"/>
    <p:sldId id="588" r:id="rId60"/>
    <p:sldId id="703" r:id="rId61"/>
    <p:sldId id="693" r:id="rId62"/>
    <p:sldId id="256" r:id="rId63"/>
    <p:sldId id="258" r:id="rId64"/>
    <p:sldId id="260" r:id="rId65"/>
    <p:sldId id="261" r:id="rId66"/>
    <p:sldId id="257" r:id="rId67"/>
    <p:sldId id="433" r:id="rId68"/>
    <p:sldId id="263" r:id="rId69"/>
  </p:sldIdLst>
  <p:sldSz cx="9144000" cy="6858000" type="screen4x3"/>
  <p:notesSz cx="6858000" cy="9144000"/>
  <p:embeddedFontLst>
    <p:embeddedFont>
      <p:font typeface="Sitka Subheading" panose="02000505000000020004" pitchFamily="2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Trebuchet MS" panose="020B0603020202020204" pitchFamily="34" charset="0"/>
      <p:regular r:id="rId76"/>
      <p:bold r:id="rId77"/>
      <p:italic r:id="rId78"/>
      <p:boldItalic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7.fntdata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5377" y="4143240"/>
            <a:ext cx="379265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5999" y="1483772"/>
            <a:ext cx="8130638" cy="2480869"/>
          </a:xfrm>
        </p:spPr>
        <p:txBody>
          <a:bodyPr/>
          <a:lstStyle>
            <a:lvl1pPr>
              <a:defRPr>
                <a:solidFill>
                  <a:srgbClr val="58070E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5377" y="4143240"/>
            <a:ext cx="3792652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32"/>
            <a:ext cx="8211824" cy="4456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32"/>
            <a:ext cx="8211824" cy="4456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5175399"/>
            <a:ext cx="3699535" cy="138881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8070E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32"/>
            <a:ext cx="8211824" cy="44563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6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460DC-0DBC-4699-8964-6A3E0620B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hurch of Laodicea Lukewarm">
            <a:extLst>
              <a:ext uri="{FF2B5EF4-FFF2-40B4-BE49-F238E27FC236}">
                <a16:creationId xmlns:a16="http://schemas.microsoft.com/office/drawing/2014/main" id="{EB4A9FEE-2FD1-4EE5-99DA-7FBB47DC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7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545284"/>
            <a:ext cx="8611339" cy="3018048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RICHEST COMMERCIAL CENTER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WEALTHY CITY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51DF7648-A2E3-49C9-97CE-76D85049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186106"/>
            <a:ext cx="3070372" cy="23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6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arthquakes of tukkey">
            <a:extLst>
              <a:ext uri="{FF2B5EF4-FFF2-40B4-BE49-F238E27FC236}">
                <a16:creationId xmlns:a16="http://schemas.microsoft.com/office/drawing/2014/main" id="{4CE9BCFD-1495-486B-810D-9CB7A308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299135"/>
            <a:ext cx="8611339" cy="332490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WEALTHY CITY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Revelation 3:17 </a:t>
            </a:r>
            <a:r>
              <a:rPr lang="en-US" dirty="0"/>
              <a:t> </a:t>
            </a:r>
            <a:r>
              <a:rPr lang="en-US" i="1" dirty="0"/>
              <a:t>Because you say, 'I am rich, have become wealthy, and have need of nothing'--…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4B03A0F5-40D8-4527-B307-85B1EBA6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001549"/>
            <a:ext cx="3316448" cy="24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3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528506"/>
            <a:ext cx="8611339" cy="3590488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RICHEST COMMERCIAL CENTER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WEALTHY CITY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CLOTH &amp; CLOTHING INDUSTRY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5B5E7ADB-A07B-431D-A5C4-A9FC3E4D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303552"/>
            <a:ext cx="2913777" cy="21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2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LACK SHEEP FROM lAODECIA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EEF21C3-7DA4-44C5-A9B8-97B4FF652B8A}"/>
              </a:ext>
            </a:extLst>
          </p:cNvPr>
          <p:cNvSpPr/>
          <p:nvPr/>
        </p:nvSpPr>
        <p:spPr>
          <a:xfrm>
            <a:off x="468313" y="243281"/>
            <a:ext cx="4907560" cy="1661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“</a:t>
            </a:r>
            <a:r>
              <a:rPr lang="en-US" sz="5400" dirty="0" err="1">
                <a:solidFill>
                  <a:schemeClr val="bg1"/>
                </a:solidFill>
              </a:rPr>
              <a:t>Trimita</a:t>
            </a:r>
            <a:r>
              <a:rPr lang="en-US" sz="5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0665AA-3E70-4D55-9684-FE7FCA4CDEEC}"/>
              </a:ext>
            </a:extLst>
          </p:cNvPr>
          <p:cNvSpPr/>
          <p:nvPr/>
        </p:nvSpPr>
        <p:spPr>
          <a:xfrm>
            <a:off x="838899" y="4955617"/>
            <a:ext cx="5754848" cy="17660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</a:t>
            </a:r>
            <a:r>
              <a:rPr lang="en-US" sz="4800" dirty="0" err="1">
                <a:solidFill>
                  <a:schemeClr val="bg1"/>
                </a:solidFill>
              </a:rPr>
              <a:t>Trimitaria</a:t>
            </a:r>
            <a:r>
              <a:rPr lang="en-US" sz="48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6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384502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CLOTH &amp; CLOTHING INDUSTRY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Revelation 3:18 </a:t>
            </a:r>
            <a:r>
              <a:rPr lang="en-US" dirty="0"/>
              <a:t> …</a:t>
            </a:r>
            <a:r>
              <a:rPr lang="en-US" i="1" dirty="0"/>
              <a:t>and white garments, that you may be clothed, that the shame of your nakedness may not be revealed; </a:t>
            </a:r>
            <a:r>
              <a:rPr lang="en-US" dirty="0"/>
              <a:t>…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8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28964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RICHEST COMMERCIAL CENTER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WEALTHY CITY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CLOTH &amp; CLOTHING INDUSTRY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god MEN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769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.bp.blogspot.com/-m8PAel5--Cs/Tt25ArAMGnI/AAAAAAAADQk/O_q0NQR6Z5U/s1600/eyesal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" y="434129"/>
            <a:ext cx="7944375" cy="59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296418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EYE SALVE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Revelation 3:18c …</a:t>
            </a:r>
            <a:r>
              <a:rPr lang="en-US" i="1" dirty="0"/>
              <a:t>and anoint your eyes with eye salve, that you may see. 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1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ycus river in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620785"/>
            <a:ext cx="8883941" cy="51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6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0194" y="5066950"/>
            <a:ext cx="6587475" cy="1220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888460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Revelation 3:14-22 </a:t>
            </a:r>
            <a:r>
              <a:rPr lang="en-US" sz="3200" b="1" baseline="30000" dirty="0"/>
              <a:t> </a:t>
            </a:r>
            <a:r>
              <a:rPr lang="en-US" sz="3200" i="1" dirty="0"/>
              <a:t>"And to the angel of the church of the </a:t>
            </a:r>
            <a:r>
              <a:rPr lang="en-US" sz="3200" i="1" dirty="0" err="1"/>
              <a:t>Laodiceans</a:t>
            </a:r>
            <a:r>
              <a:rPr lang="en-US" sz="3200" i="1" dirty="0"/>
              <a:t> write, 'These things says the Amen, the Faithful and True Witness, the Beginning of the creation of God: </a:t>
            </a:r>
            <a:r>
              <a:rPr lang="en-US" sz="3200" i="1" baseline="30000" dirty="0"/>
              <a:t>15 </a:t>
            </a:r>
            <a:r>
              <a:rPr lang="en-US" sz="3200" i="1" dirty="0"/>
              <a:t> I know your works, that you are neither cold nor hot. I could wish you were cold or hot. </a:t>
            </a:r>
            <a:r>
              <a:rPr lang="en-US" sz="3200" i="1" baseline="30000" dirty="0"/>
              <a:t>16 </a:t>
            </a:r>
            <a:r>
              <a:rPr lang="en-US" sz="3200" i="1" dirty="0"/>
              <a:t> So then, because you are lukewarm, and neither cold nor hot, I will vomit you out of My mouth. </a:t>
            </a:r>
            <a:r>
              <a:rPr lang="en-US" sz="3200" i="1" baseline="30000" dirty="0"/>
              <a:t>17 </a:t>
            </a:r>
            <a:r>
              <a:rPr lang="en-US" sz="3200" i="1" dirty="0"/>
              <a:t> Because you say, 'I am rich, have become wealthy, and have need of 			 nothing'--and do not know that you 		 are…</a:t>
            </a:r>
          </a:p>
        </p:txBody>
      </p:sp>
      <p:pic>
        <p:nvPicPr>
          <p:cNvPr id="7172" name="Picture 4" descr="Image result for THE LUKEWARM CHURCH">
            <a:extLst>
              <a:ext uri="{FF2B5EF4-FFF2-40B4-BE49-F238E27FC236}">
                <a16:creationId xmlns:a16="http://schemas.microsoft.com/office/drawing/2014/main" id="{F815D64D-7E4F-4903-A01B-8E4D68D3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5167682"/>
            <a:ext cx="1954634" cy="14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0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ADE6E0-950F-400F-8036-F04E6703A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yersstudybible.org/images/Laodicea&amp;Hierapolis.jpg">
            <a:extLst>
              <a:ext uri="{FF2B5EF4-FFF2-40B4-BE49-F238E27FC236}">
                <a16:creationId xmlns:a16="http://schemas.microsoft.com/office/drawing/2014/main" id="{8B837D20-D02D-4E3C-BC04-F9A4D2C1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6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89DAD-A2BB-4960-8F81-CDA9F9B85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denizli">
            <a:extLst>
              <a:ext uri="{FF2B5EF4-FFF2-40B4-BE49-F238E27FC236}">
                <a16:creationId xmlns:a16="http://schemas.microsoft.com/office/drawing/2014/main" id="{E285A35C-E1E4-4444-A31E-FEDE3AFF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5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Laodicea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hermal baths in alashehir,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chools of healing at Laodecia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0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laodicea water supp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99" y="1157681"/>
            <a:ext cx="5847125" cy="43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7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chasingthewind.files.wordpress.com/2015/07/slid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3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82653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HOT SPRINGS 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Revelation 3:15-16 </a:t>
            </a:r>
            <a:r>
              <a:rPr lang="en-US" b="1" baseline="30000" dirty="0"/>
              <a:t> </a:t>
            </a:r>
            <a:r>
              <a:rPr lang="en-US" baseline="30000" dirty="0"/>
              <a:t> </a:t>
            </a:r>
            <a:r>
              <a:rPr lang="en-US" dirty="0"/>
              <a:t> </a:t>
            </a:r>
            <a:r>
              <a:rPr lang="en-US" i="1" dirty="0"/>
              <a:t>I know your works, that you are neither cold nor hot. I could wish you were cold or hot. </a:t>
            </a:r>
            <a:r>
              <a:rPr lang="en-US" i="1" baseline="30000" dirty="0"/>
              <a:t>16 </a:t>
            </a:r>
            <a:r>
              <a:rPr lang="en-US" i="1" dirty="0"/>
              <a:t> So then, because you are lukewarm, and neither cold nor hot, I will vomit you out of My mouth. </a:t>
            </a:r>
            <a:endParaRPr lang="en-US" b="1" i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C8996AE8-B3D4-4F30-B78C-AE8E02CC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957894"/>
            <a:ext cx="2309091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9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921412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endParaRPr lang="en-US" sz="2000" b="1" dirty="0"/>
          </a:p>
        </p:txBody>
      </p:sp>
      <p:pic>
        <p:nvPicPr>
          <p:cNvPr id="4098" name="Picture 2" descr="Image result for Lycus river in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8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893651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br>
              <a:rPr lang="en-US" sz="3200" i="1" dirty="0"/>
            </a:br>
            <a:endParaRPr lang="en-US" sz="3200" b="1" i="1" dirty="0"/>
          </a:p>
        </p:txBody>
      </p:sp>
      <p:pic>
        <p:nvPicPr>
          <p:cNvPr id="6146" name="Picture 2" descr="Image result for Laodicea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1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145" y="5066950"/>
            <a:ext cx="6092524" cy="1220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888460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Revelation 3:14-22 </a:t>
            </a:r>
          </a:p>
          <a:p>
            <a:pPr algn="l"/>
            <a:r>
              <a:rPr lang="en-US" sz="3200" i="1" dirty="0"/>
              <a:t>wretched, miserable, poor, blind, and naked-- </a:t>
            </a:r>
            <a:r>
              <a:rPr lang="en-US" sz="3200" i="1" baseline="30000" dirty="0"/>
              <a:t>18 </a:t>
            </a:r>
            <a:r>
              <a:rPr lang="en-US" sz="3200" i="1" dirty="0"/>
              <a:t> I counsel you to buy from Me gold refined in the fire, that you may be rich; and white garments, that you may be clothed, that the shame of your nakedness may not be revealed; and anoint your eyes with eye salve, that you may see. </a:t>
            </a:r>
            <a:r>
              <a:rPr lang="en-US" sz="3200" i="1" baseline="30000" dirty="0"/>
              <a:t>19 </a:t>
            </a:r>
            <a:r>
              <a:rPr lang="en-US" sz="3200" i="1" dirty="0"/>
              <a:t> As many as I love, I rebuke and chasten. Therefore be zealous and 			repent. </a:t>
            </a:r>
            <a:r>
              <a:rPr lang="en-US" sz="3200" i="1" baseline="30000" dirty="0"/>
              <a:t>20 </a:t>
            </a:r>
            <a:r>
              <a:rPr lang="en-US" sz="3200" i="1" dirty="0"/>
              <a:t> Behold, I stand at        			the door and knock. If anyone 			hears…</a:t>
            </a:r>
            <a:endParaRPr lang="en-US" sz="3200" b="1" baseline="30000" dirty="0"/>
          </a:p>
        </p:txBody>
      </p:sp>
      <p:pic>
        <p:nvPicPr>
          <p:cNvPr id="8194" name="Picture 2" descr="Image result for THE LUKEWARM CHURCH">
            <a:extLst>
              <a:ext uri="{FF2B5EF4-FFF2-40B4-BE49-F238E27FC236}">
                <a16:creationId xmlns:a16="http://schemas.microsoft.com/office/drawing/2014/main" id="{E3E79A6A-E05F-48D7-8E66-5F3B7E53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5127510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42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893651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endParaRPr lang="en-US" sz="3200" b="1" i="1" dirty="0"/>
          </a:p>
        </p:txBody>
      </p:sp>
      <p:pic>
        <p:nvPicPr>
          <p:cNvPr id="7170" name="Picture 2" descr="Image result for Laodicea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3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laodikeia.pau.edu.tr/kullaniciresimleri/%C4%B0ngilizce%20Men%C3%BC/Resim3d%20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51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5"/>
            <a:ext cx="8611339" cy="4096695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  <p:pic>
        <p:nvPicPr>
          <p:cNvPr id="8194" name="Picture 2" descr="Image result for Laodicea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4" y="295712"/>
            <a:ext cx="8449830" cy="63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79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hiladelphia in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5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laode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7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3755946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REVELATION 3:14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l"/>
            <a:r>
              <a:rPr lang="en-US" dirty="0"/>
              <a:t>"</a:t>
            </a:r>
            <a:r>
              <a:rPr lang="en-US" i="1" dirty="0"/>
              <a:t>And to the angel of the church of the Laodiceans write, 'These things says the </a:t>
            </a:r>
            <a:r>
              <a:rPr lang="en-US" i="1" u="sng" dirty="0"/>
              <a:t>Amen</a:t>
            </a:r>
            <a:r>
              <a:rPr lang="en-US" i="1" dirty="0"/>
              <a:t>, the </a:t>
            </a:r>
            <a:r>
              <a:rPr lang="en-US" i="1" u="sng" dirty="0"/>
              <a:t>Faithful and True Witness</a:t>
            </a:r>
            <a:r>
              <a:rPr lang="en-US" i="1" dirty="0"/>
              <a:t>, the </a:t>
            </a:r>
            <a:r>
              <a:rPr lang="en-US" i="1" u="sng" dirty="0"/>
              <a:t>Beginning of the creation of God</a:t>
            </a:r>
            <a:r>
              <a:rPr lang="en-US" i="1" dirty="0"/>
              <a:t>: </a:t>
            </a:r>
          </a:p>
          <a:p>
            <a:pPr algn="l"/>
            <a:endParaRPr lang="en-US" sz="3200" b="1" dirty="0"/>
          </a:p>
          <a:p>
            <a:pPr algn="l"/>
            <a:endParaRPr lang="en-US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AFB4E19A-45E6-4185-A364-20C5AA33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001549"/>
            <a:ext cx="3438810" cy="2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49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344555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REVELATION 3:14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CONFIRMING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i="1" dirty="0"/>
              <a:t>“The amen”</a:t>
            </a: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7D2D3D13-281D-4240-9AB8-EA50A889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3733101"/>
            <a:ext cx="3626162" cy="27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71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3797891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CONFIRMING CHRIST</a:t>
            </a:r>
          </a:p>
          <a:p>
            <a:pPr algn="l"/>
            <a:endParaRPr lang="en-US" sz="3200" b="1" dirty="0"/>
          </a:p>
          <a:p>
            <a:pPr algn="l"/>
            <a:r>
              <a:rPr lang="en-US" b="1" dirty="0"/>
              <a:t>2 Corinthians 1:20 </a:t>
            </a:r>
            <a:r>
              <a:rPr lang="en-US" dirty="0"/>
              <a:t> </a:t>
            </a:r>
            <a:r>
              <a:rPr lang="en-US" i="1" dirty="0"/>
              <a:t>For all the promises of God in Him are Yes, and in Him Amen, to the glory of God through us. </a:t>
            </a:r>
            <a:endParaRPr lang="en-US" b="1" i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B0AFBFB4-593F-49B2-B7C1-4877214F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085439"/>
            <a:ext cx="3187816" cy="23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D006F7-D48D-4EC8-8AD0-00134A221E74}"/>
              </a:ext>
            </a:extLst>
          </p:cNvPr>
          <p:cNvSpPr/>
          <p:nvPr/>
        </p:nvSpPr>
        <p:spPr>
          <a:xfrm>
            <a:off x="4278385" y="4320330"/>
            <a:ext cx="4599284" cy="21559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2"/>
                </a:solidFill>
              </a:rPr>
              <a:t>Christ is God’s confirmation that God will keep all of the promises in His Word.</a:t>
            </a:r>
          </a:p>
        </p:txBody>
      </p:sp>
    </p:spTree>
    <p:extLst>
      <p:ext uri="{BB962C8B-B14F-4D97-AF65-F5344CB8AC3E}">
        <p14:creationId xmlns:p14="http://schemas.microsoft.com/office/powerpoint/2010/main" val="4603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4292842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REVELATION 3:14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CONFIRMING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CONSISTENT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i="1" dirty="0"/>
              <a:t>“The </a:t>
            </a:r>
            <a:r>
              <a:rPr lang="en-US" b="1" i="1" u="sng" dirty="0"/>
              <a:t>faithful </a:t>
            </a:r>
            <a:r>
              <a:rPr lang="en-US" b="1" i="1" dirty="0"/>
              <a:t>and </a:t>
            </a:r>
            <a:r>
              <a:rPr lang="en-US" b="1" i="1" u="sng" dirty="0"/>
              <a:t>true</a:t>
            </a:r>
            <a:r>
              <a:rPr lang="en-US" b="1" i="1" dirty="0"/>
              <a:t> witness”</a:t>
            </a: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E68EAEC8-0792-4A16-A478-A21D54AA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471333"/>
            <a:ext cx="2723625" cy="20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52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4796181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REVELATION 3:14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CONFIRMING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CONSISTENT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CONTROLLING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3200" b="1" i="1" dirty="0"/>
              <a:t>“The beginning of the creation of God”</a:t>
            </a: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F7F23A58-A527-4751-9A7D-B048415C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74672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6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301231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Revelation 3:14-22 </a:t>
            </a:r>
          </a:p>
          <a:p>
            <a:pPr algn="l"/>
            <a:r>
              <a:rPr lang="en-US" sz="3200" i="1" dirty="0"/>
              <a:t>…My voice and opens the door, I will come in to him and dine with him, and he with Me. </a:t>
            </a:r>
            <a:r>
              <a:rPr lang="en-US" sz="3200" i="1" baseline="30000" dirty="0"/>
              <a:t>21 </a:t>
            </a:r>
            <a:r>
              <a:rPr lang="en-US" sz="3200" i="1" dirty="0"/>
              <a:t> To him who overcomes I will grant to sit with Me on My throne, as I also overcame and sat down with My Father on His throne. </a:t>
            </a:r>
            <a:r>
              <a:rPr lang="en-US" sz="3200" i="1" baseline="30000" dirty="0"/>
              <a:t>22 </a:t>
            </a:r>
            <a:r>
              <a:rPr lang="en-US" sz="3200" i="1" dirty="0"/>
              <a:t> He who has an ear, let him hear what the Spirit says to the churches." ' " </a:t>
            </a:r>
          </a:p>
          <a:p>
            <a:pPr algn="l"/>
            <a:endParaRPr lang="en-US" sz="3200" b="1" baseline="30000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1A89C605-F3DA-4079-BA6C-46764252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548668"/>
            <a:ext cx="2872180" cy="21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61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4771014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CONTROLLING CHRIST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John 1:1 </a:t>
            </a:r>
            <a:r>
              <a:rPr lang="en-US" sz="3200" dirty="0"/>
              <a:t> </a:t>
            </a:r>
            <a:r>
              <a:rPr lang="en-US" sz="3200" i="1" dirty="0"/>
              <a:t>In the beginning was the Word, and the Word was with God, and the Word was God.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John 1:3 </a:t>
            </a:r>
            <a:r>
              <a:rPr lang="en-US" sz="3200" dirty="0"/>
              <a:t> </a:t>
            </a:r>
            <a:r>
              <a:rPr lang="en-US" sz="3200" i="1" dirty="0"/>
              <a:t>All things were made through Him, and without Him nothing was made that was made. </a:t>
            </a:r>
            <a:br>
              <a:rPr lang="en-US" sz="3200" dirty="0"/>
            </a:br>
            <a:endParaRPr lang="en-US" sz="3200" dirty="0"/>
          </a:p>
          <a:p>
            <a:pPr algn="l"/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A9588850-9E0C-4CFF-A2F3-E7B33AF7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49505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6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1"/>
            <a:ext cx="8611339" cy="4863292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CONTROLLING CHRIST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Colossians 1:16-17 </a:t>
            </a:r>
            <a:r>
              <a:rPr lang="en-US" sz="3200" b="1" baseline="30000" dirty="0"/>
              <a:t>  </a:t>
            </a:r>
            <a:r>
              <a:rPr lang="en-US" sz="3200" i="1" u="sng" dirty="0"/>
              <a:t>For by Him all things were created </a:t>
            </a:r>
            <a:r>
              <a:rPr lang="en-US" sz="3200" i="1" dirty="0"/>
              <a:t>that are in heaven and that are on earth, visible and invisible, whether thrones or dominions or principalities or powers. </a:t>
            </a:r>
            <a:r>
              <a:rPr lang="en-US" sz="3200" i="1" u="sng" dirty="0"/>
              <a:t>All things were created through Him and for Him</a:t>
            </a:r>
            <a:r>
              <a:rPr lang="en-US" sz="3200" i="1" dirty="0"/>
              <a:t>. </a:t>
            </a:r>
            <a:r>
              <a:rPr lang="en-US" sz="3200" i="1" baseline="30000" dirty="0"/>
              <a:t>17 </a:t>
            </a:r>
            <a:r>
              <a:rPr lang="en-US" sz="3200" i="1" dirty="0"/>
              <a:t> And He is before all things, and in Him all things consist. </a:t>
            </a:r>
            <a:br>
              <a:rPr lang="en-US" sz="3200" i="1" dirty="0"/>
            </a:br>
            <a:endParaRPr lang="en-US" sz="3200" i="1" dirty="0"/>
          </a:p>
          <a:p>
            <a:pPr algn="l"/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4E139BA7-72BA-4785-8828-96F3A38D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5035231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89684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LUKEWARM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CHURCH 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DESPERATE IN ITS CONDITION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DECEIVED BY ITS CONCEIT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LORD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DEFINITE IN HIS CORRECTION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DELIBERATE IN HIS CONCERN</a:t>
            </a: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FBBCAC05-36FD-4C28-828F-51CA410A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5068787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62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308482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DESPERATE IN ITS CONDITION</a:t>
            </a:r>
          </a:p>
          <a:p>
            <a:pPr algn="l"/>
            <a:endParaRPr lang="en-US" b="1" i="1" dirty="0">
              <a:solidFill>
                <a:schemeClr val="bg1"/>
              </a:solidFill>
            </a:endParaRPr>
          </a:p>
          <a:p>
            <a:pPr algn="l"/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4BCDAD86-D474-48B9-A238-A8F127E0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3330430"/>
            <a:ext cx="4032309" cy="30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94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650" y="4966283"/>
            <a:ext cx="6304019" cy="302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78779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DESPERATE IN ITS CONDITION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A LUKEWARM CHURCH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3:15-16 </a:t>
            </a:r>
            <a:r>
              <a:rPr lang="en-US" sz="3200" b="1" baseline="30000" dirty="0"/>
              <a:t> </a:t>
            </a:r>
            <a:r>
              <a:rPr lang="en-US" sz="3200" i="1" dirty="0"/>
              <a:t>I know your works, that you are neither cold nor hot. I could wish you were cold or hot. </a:t>
            </a:r>
            <a:r>
              <a:rPr lang="en-US" sz="3200" i="1" baseline="30000" dirty="0"/>
              <a:t>16 </a:t>
            </a:r>
            <a:r>
              <a:rPr lang="en-US" sz="3200" i="1" dirty="0"/>
              <a:t> So then, because </a:t>
            </a:r>
            <a:r>
              <a:rPr lang="en-US" sz="3200" i="1" u="sng" dirty="0"/>
              <a:t>you are lukewarm,</a:t>
            </a:r>
            <a:r>
              <a:rPr lang="en-US" sz="3200" i="1" dirty="0"/>
              <a:t> and neither cold nor hot, I will 			    vomit you out of My mouth. </a:t>
            </a:r>
            <a:endParaRPr lang="en-US" sz="3200" b="1" i="1" dirty="0">
              <a:solidFill>
                <a:schemeClr val="bg2"/>
              </a:solidFill>
            </a:endParaRPr>
          </a:p>
        </p:txBody>
      </p:sp>
      <p:pic>
        <p:nvPicPr>
          <p:cNvPr id="5" name="Picture 2" descr="Image result for THE LUKEWARM CHURCH">
            <a:extLst>
              <a:ext uri="{FF2B5EF4-FFF2-40B4-BE49-F238E27FC236}">
                <a16:creationId xmlns:a16="http://schemas.microsoft.com/office/drawing/2014/main" id="{0C07165F-3449-43DE-91C1-1F4D27B8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66283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01EBD4E-EE80-4726-9A3B-FDCB256043C5}"/>
              </a:ext>
            </a:extLst>
          </p:cNvPr>
          <p:cNvSpPr/>
          <p:nvPr/>
        </p:nvSpPr>
        <p:spPr>
          <a:xfrm>
            <a:off x="411061" y="629174"/>
            <a:ext cx="8405767" cy="3070371"/>
          </a:xfrm>
          <a:prstGeom prst="wedgeEllipseCallout">
            <a:avLst>
              <a:gd name="adj1" fmla="val -31918"/>
              <a:gd name="adj2" fmla="val 849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HOW CAN WE BE LUKEWARM?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4E388C2-D20B-4C5F-B0D7-6C12B0942BE1}"/>
              </a:ext>
            </a:extLst>
          </p:cNvPr>
          <p:cNvSpPr/>
          <p:nvPr/>
        </p:nvSpPr>
        <p:spPr>
          <a:xfrm>
            <a:off x="2131151" y="668798"/>
            <a:ext cx="6159288" cy="3481431"/>
          </a:xfrm>
          <a:prstGeom prst="wedgeEllipseCallout">
            <a:avLst>
              <a:gd name="adj1" fmla="val -41672"/>
              <a:gd name="adj2" fmla="val 7021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WHY DOES THE LORD HATE LUKEWARMNESS?</a:t>
            </a:r>
          </a:p>
        </p:txBody>
      </p:sp>
    </p:spTree>
    <p:extLst>
      <p:ext uri="{BB962C8B-B14F-4D97-AF65-F5344CB8AC3E}">
        <p14:creationId xmlns:p14="http://schemas.microsoft.com/office/powerpoint/2010/main" val="12764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650" y="4966284"/>
            <a:ext cx="6304019" cy="3908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78779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DESPERATE IN ITS CONDITION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 LUKEWARM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A LORD LESS CHURCH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3:20 </a:t>
            </a:r>
            <a:r>
              <a:rPr lang="en-US" sz="3200" dirty="0"/>
              <a:t> </a:t>
            </a:r>
            <a:r>
              <a:rPr lang="en-US" sz="3200" i="1" dirty="0"/>
              <a:t>Behold, I stand at the door and knock. If anyone hears My voice and opens the door, I will come in to him and dine 		    with him, and he with 	Me. </a:t>
            </a:r>
            <a:br>
              <a:rPr lang="en-US" i="1" dirty="0"/>
            </a:b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5" name="Picture 2" descr="Image result for THE LUKEWARM CHURCH">
            <a:extLst>
              <a:ext uri="{FF2B5EF4-FFF2-40B4-BE49-F238E27FC236}">
                <a16:creationId xmlns:a16="http://schemas.microsoft.com/office/drawing/2014/main" id="{C50FC9F4-D683-41C4-B80C-78C730D9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81883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56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1.bp.blogspot.com/-nk2D16-LcOc/UpEka05GOnI/AAAAAAAAX8o/ScnswDx5DQ4/s1600/Holman+Hunt,+Light+of+the+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0"/>
            <a:ext cx="355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atumishiwaneno.files.wordpress.com/2013/02/holman-hunt-light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304925"/>
            <a:ext cx="75914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41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650" y="4966284"/>
            <a:ext cx="6304019" cy="3908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787793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DESPERATE IN ITS CONDITION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 LUKEWARM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A LORD LESS CHURCH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3:20 </a:t>
            </a:r>
            <a:r>
              <a:rPr lang="en-US" sz="3200" dirty="0"/>
              <a:t> </a:t>
            </a:r>
            <a:r>
              <a:rPr lang="en-US" sz="3200" i="1" dirty="0"/>
              <a:t>Behold, I stand at the door and knock. If anyone hears My voice and opens the door, I will come in to him and </a:t>
            </a:r>
            <a:r>
              <a:rPr lang="en-US" sz="3200" b="1" i="1" u="sng" dirty="0"/>
              <a:t>dine</a:t>
            </a:r>
            <a:r>
              <a:rPr lang="en-US" sz="3200" i="1" dirty="0"/>
              <a:t> 		    </a:t>
            </a:r>
            <a:r>
              <a:rPr lang="en-US" sz="3200" b="1" i="1" u="sng" dirty="0"/>
              <a:t>with him</a:t>
            </a:r>
            <a:r>
              <a:rPr lang="en-US" sz="3200" i="1" dirty="0"/>
              <a:t>, and he with Me. </a:t>
            </a:r>
            <a:br>
              <a:rPr lang="en-US" i="1" dirty="0"/>
            </a:br>
            <a:endParaRPr lang="en-US" b="1" i="1" dirty="0">
              <a:solidFill>
                <a:schemeClr val="bg2"/>
              </a:solidFill>
            </a:endParaRPr>
          </a:p>
        </p:txBody>
      </p:sp>
      <p:pic>
        <p:nvPicPr>
          <p:cNvPr id="5" name="Picture 2" descr="Image result for THE LUKEWARM CHURCH">
            <a:extLst>
              <a:ext uri="{FF2B5EF4-FFF2-40B4-BE49-F238E27FC236}">
                <a16:creationId xmlns:a16="http://schemas.microsoft.com/office/drawing/2014/main" id="{C50FC9F4-D683-41C4-B80C-78C730D9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81883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2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308482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DESPERATE IN ITS CONDITION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DECEIVED BY ITS CONCEIT</a:t>
            </a:r>
          </a:p>
          <a:p>
            <a:pPr algn="l"/>
            <a:endParaRPr lang="en-US" b="1" i="1" dirty="0">
              <a:solidFill>
                <a:schemeClr val="bg1"/>
              </a:solidFill>
            </a:endParaRPr>
          </a:p>
          <a:p>
            <a:pPr algn="l"/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227605CD-0C6F-4399-A4B4-33A40D62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3263317"/>
            <a:ext cx="4127893" cy="30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4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385122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Church With Heart Trouble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CIRCUMSTANCES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COMMENDATION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CRITIQUE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CORRECTION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CONCLUSION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  <p:pic>
        <p:nvPicPr>
          <p:cNvPr id="1026" name="Picture 2" descr="Image result for smyrna  in asia 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" y="0"/>
            <a:ext cx="9136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68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16700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DECEIVED BY ITS CONCEIT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DECEIVED BY ITS ARROGANCE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3:17a </a:t>
            </a:r>
            <a:r>
              <a:rPr lang="en-US" sz="3200" dirty="0"/>
              <a:t> </a:t>
            </a:r>
            <a:r>
              <a:rPr lang="en-US" sz="3200" i="1" dirty="0"/>
              <a:t>Because you say, 'I am rich, have become wealthy, and have need of nothing'--…</a:t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D8F9018F-6366-4C05-883A-797FD253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345497"/>
            <a:ext cx="2857399" cy="21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38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75423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DECEIVED BY ITS CONCEIT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DECEIVED BY ITS ARROGANCE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DECEIVED BY ITS IGNORANCE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3:17b </a:t>
            </a:r>
            <a:r>
              <a:rPr lang="en-US" sz="3200" dirty="0"/>
              <a:t> </a:t>
            </a:r>
            <a:r>
              <a:rPr lang="en-US" sz="3200" i="1" dirty="0"/>
              <a:t>…and </a:t>
            </a:r>
            <a:r>
              <a:rPr lang="en-US" sz="3200" i="1" u="sng" dirty="0"/>
              <a:t>do not know </a:t>
            </a:r>
            <a:r>
              <a:rPr lang="en-US" sz="3200" i="1" dirty="0"/>
              <a:t>that you are wretched, miserable, </a:t>
            </a:r>
            <a:r>
              <a:rPr lang="en-US" sz="3200" i="1" u="sng" dirty="0"/>
              <a:t>poor</a:t>
            </a:r>
            <a:r>
              <a:rPr lang="en-US" sz="3200" i="1" dirty="0"/>
              <a:t>, blind, and naked-- </a:t>
            </a:r>
            <a:br>
              <a:rPr lang="en-US" sz="3200" dirty="0"/>
            </a:br>
            <a:endParaRPr lang="en-US" sz="3200" b="1" dirty="0">
              <a:solidFill>
                <a:schemeClr val="bg2"/>
              </a:solidFill>
            </a:endParaRPr>
          </a:p>
          <a:p>
            <a:pPr algn="l"/>
            <a:br>
              <a:rPr lang="en-US" sz="3200" dirty="0"/>
            </a:br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BA66D92A-8B19-402B-B27C-7F375D59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32727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09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89684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LUKEWARM CHURCH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CHURCH 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DESPERATE IN ITS CONDITION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DECEIVED BY ITS CONCEIT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/>
              <a:t>THE LORD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DEFINITE IN HIS CORRECTION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b="1" dirty="0"/>
              <a:t>DELIBERATE IN HIS CONCERN</a:t>
            </a: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521C5CC8-8951-4B68-99B8-BE587322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5075339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67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290865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DEFINITE IN HIS CORRECTION</a:t>
            </a:r>
          </a:p>
          <a:p>
            <a:pPr algn="l"/>
            <a:endParaRPr lang="en-US" sz="3200" b="1" dirty="0"/>
          </a:p>
          <a:p>
            <a:pPr algn="l"/>
            <a:br>
              <a:rPr lang="en-US" sz="3200" i="1" dirty="0"/>
            </a:br>
            <a:endParaRPr lang="en-US" sz="3200" b="1" i="1" dirty="0">
              <a:solidFill>
                <a:schemeClr val="bg2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3385EBC6-2138-4A00-BE36-69B7924C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3087150"/>
            <a:ext cx="4178056" cy="31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67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6816" y="178490"/>
            <a:ext cx="8729222" cy="4280388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DEFINITE IN HIS CHARACTER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RENEWAL OF SPIRITUAL VALUES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sz="3200" b="1" dirty="0"/>
              <a:t>Revelation 3:18a </a:t>
            </a:r>
            <a:r>
              <a:rPr lang="en-US" sz="3200" dirty="0"/>
              <a:t> </a:t>
            </a:r>
            <a:r>
              <a:rPr lang="en-US" sz="3200" i="1" dirty="0"/>
              <a:t>I counsel you to buy from Me </a:t>
            </a:r>
            <a:r>
              <a:rPr lang="en-US" sz="3200" i="1" u="sng" dirty="0"/>
              <a:t>gold </a:t>
            </a:r>
            <a:r>
              <a:rPr lang="en-US" sz="3200" i="1" dirty="0"/>
              <a:t>refined in the fire, that you may be rich; …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0A6B72C1-9C3F-40DA-B145-22440B1C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" y="4458878"/>
            <a:ext cx="2988202" cy="22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97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6816" y="178490"/>
            <a:ext cx="8729222" cy="4888460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DEFINITE IN HIS CHARACTER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RENEWAL OF SPIRITUAL VALUES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RENEWAL OF SPIRITUAL VIRTUE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3:18b </a:t>
            </a:r>
            <a:r>
              <a:rPr lang="en-US" sz="3200" dirty="0"/>
              <a:t> …</a:t>
            </a:r>
            <a:r>
              <a:rPr lang="en-US" sz="3200" i="1" dirty="0"/>
              <a:t>and </a:t>
            </a:r>
            <a:r>
              <a:rPr lang="en-US" sz="3200" i="1" u="sng" dirty="0"/>
              <a:t>white</a:t>
            </a:r>
            <a:r>
              <a:rPr lang="en-US" sz="3200" i="1" dirty="0"/>
              <a:t> garments, that you may be clothed, that the shame of your nakedness may not be revealed;…</a:t>
            </a:r>
            <a:br>
              <a:rPr lang="en-US" sz="3200" dirty="0"/>
            </a:b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38FC4E60-FC0A-4FE2-B4D3-EB202683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" y="4933547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71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6816" y="178490"/>
            <a:ext cx="8729222" cy="4888460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DEFINITE IN HIS CHARACTER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RENEWAL OF SPIRITUAL VALUES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RENEWAL OF SPIRITUAL VIRTUE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RENEWAL OF SPIRITUAL VISION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3:18c </a:t>
            </a:r>
            <a:r>
              <a:rPr lang="en-US" sz="3200" dirty="0"/>
              <a:t> …</a:t>
            </a:r>
            <a:r>
              <a:rPr lang="en-US" sz="3200" i="1" dirty="0"/>
              <a:t>and anoint your eyes with eye salve, that you may see. </a:t>
            </a:r>
            <a:br>
              <a:rPr lang="en-US" sz="3200" dirty="0"/>
            </a:br>
            <a:br>
              <a:rPr lang="en-US" sz="3200" dirty="0"/>
            </a:b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764D9387-6F55-459C-9FE3-4964784B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" y="5059042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13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300932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Verse 19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l"/>
            <a:r>
              <a:rPr lang="en-US" i="1" dirty="0"/>
              <a:t>As many as I love, I rebuke and chasten. Therefore be </a:t>
            </a:r>
            <a:r>
              <a:rPr lang="en-US" i="1" u="sng" dirty="0"/>
              <a:t>zealous</a:t>
            </a:r>
            <a:r>
              <a:rPr lang="en-US" i="1" dirty="0"/>
              <a:t> and </a:t>
            </a:r>
            <a:r>
              <a:rPr lang="en-US" i="1" u="sng" dirty="0"/>
              <a:t>repent</a:t>
            </a:r>
            <a:r>
              <a:rPr lang="en-US" i="1" dirty="0"/>
              <a:t>. </a:t>
            </a:r>
            <a:br>
              <a:rPr lang="en-US" i="1" dirty="0"/>
            </a:br>
            <a:endParaRPr lang="en-US" b="1" i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EA344D42-A2CB-447E-ADCA-7070405F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3187817"/>
            <a:ext cx="3932996" cy="29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8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2908659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DEFINITE IN HIS CORRECTION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DELIBERATE IN HIS CONCERN</a:t>
            </a:r>
          </a:p>
          <a:p>
            <a:pPr algn="l"/>
            <a:endParaRPr lang="en-US" sz="3200" b="1" dirty="0"/>
          </a:p>
          <a:p>
            <a:pPr algn="l"/>
            <a:br>
              <a:rPr lang="en-US" sz="3200" i="1" dirty="0"/>
            </a:br>
            <a:endParaRPr lang="en-US" sz="3200" b="1" i="1" dirty="0">
              <a:solidFill>
                <a:schemeClr val="bg2"/>
              </a:solidFill>
            </a:endParaRPr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799A304C-918B-487B-8466-9C5646058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3087149"/>
            <a:ext cx="3443112" cy="25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5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650" y="4756558"/>
            <a:ext cx="6304019" cy="10992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78490"/>
            <a:ext cx="8611339" cy="4729070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DELIBERATE IN HIS CONCERN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Revelation 3:20-22 </a:t>
            </a:r>
            <a:r>
              <a:rPr lang="en-US" sz="3200" dirty="0"/>
              <a:t> </a:t>
            </a:r>
            <a:r>
              <a:rPr lang="en-US" sz="3200" i="1" dirty="0"/>
              <a:t>Behold, I stand at the door and knock. If anyone hears My voice and opens the door, I will come in to him and dine with him, and he with Me. </a:t>
            </a:r>
            <a:r>
              <a:rPr lang="en-US" sz="3200" i="1" baseline="30000" dirty="0"/>
              <a:t>21 </a:t>
            </a:r>
            <a:r>
              <a:rPr lang="en-US" sz="3200" i="1" dirty="0"/>
              <a:t> To him who overcomes I will grant to sit with Me on My throne, as I also overcame and sat down with My Father on His throne. </a:t>
            </a:r>
            <a:r>
              <a:rPr lang="en-US" sz="3200" i="1" baseline="30000" dirty="0"/>
              <a:t>22 </a:t>
            </a:r>
            <a:r>
              <a:rPr lang="en-US" sz="3200" i="1" dirty="0"/>
              <a:t> He who has an 			    ear, let him hear what the Spirit                 	           says to the churches." ' " </a:t>
            </a:r>
            <a:endParaRPr lang="en-US" sz="3200" b="1" i="1" dirty="0"/>
          </a:p>
        </p:txBody>
      </p:sp>
      <p:pic>
        <p:nvPicPr>
          <p:cNvPr id="5" name="Picture 2" descr="Image result for THE LUKEWARM CHURCH">
            <a:extLst>
              <a:ext uri="{FF2B5EF4-FFF2-40B4-BE49-F238E27FC236}">
                <a16:creationId xmlns:a16="http://schemas.microsoft.com/office/drawing/2014/main" id="{B1E30E07-B236-40BE-A04C-4EC7067A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" y="4907560"/>
            <a:ext cx="2307320" cy="17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4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30" y="131356"/>
            <a:ext cx="8611339" cy="3431976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RICHEST COMMERCIAL CENTER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endParaRPr lang="en-US" sz="3200" b="1" dirty="0"/>
          </a:p>
        </p:txBody>
      </p:sp>
      <p:pic>
        <p:nvPicPr>
          <p:cNvPr id="3" name="Picture 2" descr="Image result for THE LUKEWARM CHURCH">
            <a:extLst>
              <a:ext uri="{FF2B5EF4-FFF2-40B4-BE49-F238E27FC236}">
                <a16:creationId xmlns:a16="http://schemas.microsoft.com/office/drawing/2014/main" id="{015C171D-E8D9-48AB-B64C-49967482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4261607"/>
            <a:ext cx="2980889" cy="22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43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460DC-0DBC-4699-8964-6A3E0620B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hurch of Laodicea Lukewarm">
            <a:extLst>
              <a:ext uri="{FF2B5EF4-FFF2-40B4-BE49-F238E27FC236}">
                <a16:creationId xmlns:a16="http://schemas.microsoft.com/office/drawing/2014/main" id="{EB4A9FEE-2FD1-4EE5-99DA-7FBB47DC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31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37776" y="4143240"/>
            <a:ext cx="3930253" cy="5207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itka Subheading" panose="02000505000000020004" pitchFamily="2" charset="0"/>
              </a:rPr>
              <a:t>Revelation 3:14-22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119" y="5247861"/>
            <a:ext cx="8045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Lukewarm Church</a:t>
            </a:r>
          </a:p>
        </p:txBody>
      </p:sp>
    </p:spTree>
    <p:extLst>
      <p:ext uri="{BB962C8B-B14F-4D97-AF65-F5344CB8AC3E}">
        <p14:creationId xmlns:p14="http://schemas.microsoft.com/office/powerpoint/2010/main" val="734266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09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philadelphia in asia 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1" y="0"/>
            <a:ext cx="6795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Lycus river in turk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25"/>
            <a:ext cx="91440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ycus river in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981629"/>
            <a:ext cx="8883941" cy="42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576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5236</TotalTime>
  <Words>560</Words>
  <Application>Microsoft Office PowerPoint</Application>
  <PresentationFormat>On-screen Show (4:3)</PresentationFormat>
  <Paragraphs>167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Sitka Subheading</vt:lpstr>
      <vt:lpstr>Tahoma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Phillip Hines</cp:lastModifiedBy>
  <cp:revision>326</cp:revision>
  <dcterms:created xsi:type="dcterms:W3CDTF">2014-03-26T14:03:34Z</dcterms:created>
  <dcterms:modified xsi:type="dcterms:W3CDTF">2017-08-30T16:29:53Z</dcterms:modified>
</cp:coreProperties>
</file>