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57" r:id="rId6"/>
    <p:sldId id="258" r:id="rId7"/>
    <p:sldId id="259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8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7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E2C4-1C8A-4C0F-9207-DAF88EF8405B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C5C6A-4FF2-4CA1-B6BB-8F89C4F88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8745" y="0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Algerian" panose="04020705040A02060702" pitchFamily="82" charset="0"/>
              </a:rPr>
              <a:t>Russian Mission Trip</a:t>
            </a:r>
            <a:endParaRPr lang="en-US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1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 b="4745"/>
          <a:stretch/>
        </p:blipFill>
        <p:spPr>
          <a:xfrm>
            <a:off x="-1" y="0"/>
            <a:ext cx="1219355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599501"/>
            <a:ext cx="10101776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ln w="28575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Tanya’s Class</a:t>
            </a:r>
            <a:endParaRPr lang="en-US" sz="7200" dirty="0">
              <a:ln w="28575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2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9" b="4704"/>
          <a:stretch/>
        </p:blipFill>
        <p:spPr>
          <a:xfrm rot="10800000">
            <a:off x="-6" y="0"/>
            <a:ext cx="12192005" cy="68636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46" y="475424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ln w="28575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Syktyvkar Bible School</a:t>
            </a:r>
            <a:endParaRPr lang="en-US" sz="5400" dirty="0">
              <a:ln w="28575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1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9"/>
          <a:stretch/>
        </p:blipFill>
        <p:spPr>
          <a:xfrm rot="10800000">
            <a:off x="-3" y="-1"/>
            <a:ext cx="12192002" cy="6879099"/>
          </a:xfrm>
        </p:spPr>
      </p:pic>
    </p:spTree>
    <p:extLst>
      <p:ext uri="{BB962C8B-B14F-4D97-AF65-F5344CB8AC3E}">
        <p14:creationId xmlns:p14="http://schemas.microsoft.com/office/powerpoint/2010/main" val="311290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11897"/>
          <a:stretch/>
        </p:blipFill>
        <p:spPr>
          <a:xfrm rot="10800000">
            <a:off x="511126" y="0"/>
            <a:ext cx="11169748" cy="6856508"/>
          </a:xfrm>
        </p:spPr>
      </p:pic>
    </p:spTree>
    <p:extLst>
      <p:ext uri="{BB962C8B-B14F-4D97-AF65-F5344CB8AC3E}">
        <p14:creationId xmlns:p14="http://schemas.microsoft.com/office/powerpoint/2010/main" val="356363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/>
          <a:stretch/>
        </p:blipFill>
        <p:spPr>
          <a:xfrm rot="10800000">
            <a:off x="613950" y="0"/>
            <a:ext cx="11155683" cy="68712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latin typeface="Arial Rounded MT Bold" panose="020F0704030504030204" pitchFamily="34" charset="0"/>
              </a:rPr>
              <a:t>Griva</a:t>
            </a:r>
            <a:r>
              <a:rPr lang="en-US" sz="5400" dirty="0" smtClean="0">
                <a:latin typeface="Arial Rounded MT Bold" panose="020F0704030504030204" pitchFamily="34" charset="0"/>
              </a:rPr>
              <a:t> Culture Center</a:t>
            </a:r>
            <a:endParaRPr 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20604" r="-107" b="655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n w="28575">
                  <a:solidFill>
                    <a:srgbClr val="C00000"/>
                  </a:solidFill>
                </a:ln>
                <a:latin typeface="Arial Black" panose="020B0A04020102020204" pitchFamily="34" charset="0"/>
              </a:rPr>
              <a:t>Griva</a:t>
            </a:r>
            <a:r>
              <a:rPr lang="en-US" sz="5400" dirty="0" smtClean="0">
                <a:ln w="28575">
                  <a:solidFill>
                    <a:srgbClr val="C00000"/>
                  </a:solidFill>
                </a:ln>
                <a:latin typeface="Arial Black" panose="020B0A04020102020204" pitchFamily="34" charset="0"/>
              </a:rPr>
              <a:t> church of Christ</a:t>
            </a:r>
            <a:endParaRPr lang="en-US" sz="5400" dirty="0">
              <a:ln w="28575">
                <a:solidFill>
                  <a:srgbClr val="C00000"/>
                </a:solidFill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1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1"/>
          <a:stretch/>
        </p:blipFill>
        <p:spPr>
          <a:xfrm>
            <a:off x="0" y="0"/>
            <a:ext cx="12192000" cy="68602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Kamyshin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church of Christ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8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0954"/>
          <a:stretch/>
        </p:blipFill>
        <p:spPr>
          <a:xfrm>
            <a:off x="838200" y="0"/>
            <a:ext cx="10776857" cy="68495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22474" cy="2338886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International Worship</a:t>
            </a:r>
            <a:endParaRPr lang="en-US" sz="660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0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3"/>
          <a:stretch/>
        </p:blipFill>
        <p:spPr>
          <a:xfrm>
            <a:off x="0" y="0"/>
            <a:ext cx="12192000" cy="68639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906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ln w="28575"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Katya’s class </a:t>
            </a:r>
            <a:endParaRPr lang="en-US" sz="7200" b="1" dirty="0">
              <a:ln w="28575">
                <a:solidFill>
                  <a:schemeClr val="bg1"/>
                </a:solidFill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1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Algerian</vt:lpstr>
      <vt:lpstr>Arial</vt:lpstr>
      <vt:lpstr>Arial Black</vt:lpstr>
      <vt:lpstr>Arial Rounded MT Bold</vt:lpstr>
      <vt:lpstr>Calibri</vt:lpstr>
      <vt:lpstr>Calibri Light</vt:lpstr>
      <vt:lpstr>Office Theme</vt:lpstr>
      <vt:lpstr>Russian Mission Trip</vt:lpstr>
      <vt:lpstr>Syktyvkar Bible School</vt:lpstr>
      <vt:lpstr>PowerPoint Presentation</vt:lpstr>
      <vt:lpstr>PowerPoint Presentation</vt:lpstr>
      <vt:lpstr>Griva Culture Center</vt:lpstr>
      <vt:lpstr>Griva church of Christ</vt:lpstr>
      <vt:lpstr>Kamyshin church of Christ</vt:lpstr>
      <vt:lpstr>International Worship</vt:lpstr>
      <vt:lpstr>Katya’s class </vt:lpstr>
      <vt:lpstr>Tanya’s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Pressnell</dc:creator>
  <cp:lastModifiedBy>Chris Pressnell</cp:lastModifiedBy>
  <cp:revision>5</cp:revision>
  <dcterms:created xsi:type="dcterms:W3CDTF">2017-09-24T13:44:52Z</dcterms:created>
  <dcterms:modified xsi:type="dcterms:W3CDTF">2017-09-24T14:13:47Z</dcterms:modified>
</cp:coreProperties>
</file>