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2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5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12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0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5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5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1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1202C5-DB69-403B-B36B-C3071EC910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8F4EA2-56D0-47BD-A73A-F88892FAE6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6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Blueprint on Living the Good Life</a:t>
            </a:r>
            <a:endParaRPr lang="en-US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Joshua 3-5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58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500" spc="200" dirty="0">
                <a:solidFill>
                  <a:prstClr val="black">
                    <a:lumMod val="95000"/>
                    <a:lumOff val="5000"/>
                  </a:prstClr>
                </a:solidFill>
              </a:rPr>
              <a:t>Blueprint on Living the Good Life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2286000"/>
            <a:ext cx="11150600" cy="42799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/>
              <a:t>Let the Lord Lead You-</a:t>
            </a:r>
            <a:r>
              <a:rPr lang="en-US" sz="3600" b="1" dirty="0" smtClean="0"/>
              <a:t>Joshua 3:3</a:t>
            </a:r>
          </a:p>
          <a:p>
            <a:r>
              <a:rPr lang="en-US" sz="4800" b="1" dirty="0" smtClean="0">
                <a:solidFill>
                  <a:prstClr val="black"/>
                </a:solidFill>
              </a:rPr>
              <a:t>Be </a:t>
            </a:r>
            <a:r>
              <a:rPr lang="en-US" sz="4800" b="1" dirty="0">
                <a:solidFill>
                  <a:prstClr val="black"/>
                </a:solidFill>
              </a:rPr>
              <a:t>Zealous for the </a:t>
            </a:r>
            <a:r>
              <a:rPr lang="en-US" sz="4800" b="1" dirty="0" smtClean="0">
                <a:solidFill>
                  <a:prstClr val="black"/>
                </a:solidFill>
              </a:rPr>
              <a:t>Lord-</a:t>
            </a:r>
            <a:r>
              <a:rPr lang="en-US" sz="3600" b="1" dirty="0" smtClean="0">
                <a:solidFill>
                  <a:prstClr val="black"/>
                </a:solidFill>
              </a:rPr>
              <a:t>Joshua 3:5</a:t>
            </a:r>
          </a:p>
          <a:p>
            <a:r>
              <a:rPr lang="en-US" sz="4800" b="1" dirty="0" smtClean="0">
                <a:solidFill>
                  <a:prstClr val="black"/>
                </a:solidFill>
              </a:rPr>
              <a:t>Eliminate bad influences near you-</a:t>
            </a:r>
            <a:r>
              <a:rPr lang="en-US" sz="3600" b="1" dirty="0" smtClean="0">
                <a:solidFill>
                  <a:prstClr val="black"/>
                </a:solidFill>
              </a:rPr>
              <a:t>Josh 3:10</a:t>
            </a:r>
            <a:endParaRPr lang="en-US" sz="4800" b="1" dirty="0" smtClean="0">
              <a:solidFill>
                <a:prstClr val="black"/>
              </a:solidFill>
            </a:endParaRPr>
          </a:p>
          <a:p>
            <a:pPr lvl="3"/>
            <a:r>
              <a:rPr lang="en-US" sz="4000" b="1" dirty="0" smtClean="0">
                <a:solidFill>
                  <a:prstClr val="black"/>
                </a:solidFill>
              </a:rPr>
              <a:t>Consecrate themselves</a:t>
            </a:r>
          </a:p>
          <a:p>
            <a:pPr lvl="3"/>
            <a:r>
              <a:rPr lang="en-US" sz="4000" b="1" dirty="0" smtClean="0">
                <a:solidFill>
                  <a:prstClr val="black"/>
                </a:solidFill>
              </a:rPr>
              <a:t>Dedicate themselves to holiness in practice</a:t>
            </a:r>
          </a:p>
          <a:p>
            <a:pPr lvl="3"/>
            <a:r>
              <a:rPr lang="en-US" sz="4000" b="1" dirty="0" smtClean="0">
                <a:solidFill>
                  <a:prstClr val="black"/>
                </a:solidFill>
              </a:rPr>
              <a:t>Ex. 19:10-15</a:t>
            </a:r>
            <a:endParaRPr lang="en-US" sz="4000" b="1" dirty="0">
              <a:solidFill>
                <a:prstClr val="black"/>
              </a:solidFill>
            </a:endParaRPr>
          </a:p>
          <a:p>
            <a:endParaRPr lang="en-US" sz="3600" b="1" dirty="0" smtClean="0"/>
          </a:p>
          <a:p>
            <a:endParaRPr lang="en-US" sz="36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678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500" spc="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Bluepri12-nt </a:t>
            </a:r>
            <a:r>
              <a:rPr lang="en-US" sz="6500" spc="200" dirty="0">
                <a:solidFill>
                  <a:prstClr val="black">
                    <a:lumMod val="95000"/>
                    <a:lumOff val="5000"/>
                  </a:prstClr>
                </a:solidFill>
              </a:rPr>
              <a:t>on Living the Good Life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Enjoy the Blessings of God</a:t>
            </a:r>
          </a:p>
          <a:p>
            <a:pPr lvl="1"/>
            <a:r>
              <a:rPr lang="en-US" sz="4000" b="1" dirty="0" smtClean="0"/>
              <a:t>Josh 5:10-12</a:t>
            </a:r>
          </a:p>
          <a:p>
            <a:pPr lvl="1"/>
            <a:r>
              <a:rPr lang="en-US" sz="4000" b="1" dirty="0" smtClean="0"/>
              <a:t>Psalm 23</a:t>
            </a:r>
          </a:p>
          <a:p>
            <a:pPr lvl="2"/>
            <a:r>
              <a:rPr lang="en-US" sz="3600" b="1" dirty="0" smtClean="0"/>
              <a:t>Lie in green </a:t>
            </a:r>
            <a:r>
              <a:rPr lang="en-US" sz="3600" b="1" dirty="0"/>
              <a:t>p</a:t>
            </a:r>
            <a:r>
              <a:rPr lang="en-US" sz="3600" b="1" dirty="0" smtClean="0"/>
              <a:t>astures</a:t>
            </a:r>
          </a:p>
          <a:p>
            <a:pPr lvl="2"/>
            <a:r>
              <a:rPr lang="en-US" sz="3600" b="1" dirty="0" smtClean="0"/>
              <a:t>Live by still waters</a:t>
            </a:r>
          </a:p>
          <a:p>
            <a:pPr lvl="2"/>
            <a:r>
              <a:rPr lang="en-US" sz="3600" b="1" dirty="0" smtClean="0"/>
              <a:t>Eat at the bountiful table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1106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</TotalTime>
  <Words>71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Интеграл</vt:lpstr>
      <vt:lpstr>Blueprint on Living the Good Life</vt:lpstr>
      <vt:lpstr>Blueprint on Living the Good Life</vt:lpstr>
      <vt:lpstr>Bluepri12-nt on Living the Good Life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The</dc:title>
  <dc:creator>Galina Alekseeva</dc:creator>
  <cp:lastModifiedBy>Galina Alekseeva</cp:lastModifiedBy>
  <cp:revision>7</cp:revision>
  <dcterms:created xsi:type="dcterms:W3CDTF">2017-09-24T19:13:21Z</dcterms:created>
  <dcterms:modified xsi:type="dcterms:W3CDTF">2017-09-24T21:04:30Z</dcterms:modified>
</cp:coreProperties>
</file>