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A3D6-3AD8-4C04-B1E2-C48FE6DE4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SEEK FIRST THE KINGDOM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C2D5A-0BE4-412A-8CD9-013F9CB43D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Matthew 6:33</a:t>
            </a:r>
          </a:p>
        </p:txBody>
      </p:sp>
    </p:spTree>
    <p:extLst>
      <p:ext uri="{BB962C8B-B14F-4D97-AF65-F5344CB8AC3E}">
        <p14:creationId xmlns:p14="http://schemas.microsoft.com/office/powerpoint/2010/main" val="173892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3512-BCA8-4527-A7A2-04F4351A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SEEK FIRST THE KINGDOM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C0980-7287-4C3A-A029-8662A3993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935967" cy="427127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Some passages stay with us a little bit better than others.</a:t>
            </a:r>
          </a:p>
          <a:p>
            <a:r>
              <a:rPr lang="en-US" sz="4000" dirty="0"/>
              <a:t>Matt. 6:33 is one of those texts.</a:t>
            </a:r>
          </a:p>
          <a:p>
            <a:r>
              <a:rPr lang="en-US" sz="4000" dirty="0"/>
              <a:t>It has such a powerful message that we have even exalted it in song.</a:t>
            </a:r>
          </a:p>
          <a:p>
            <a:r>
              <a:rPr lang="en-US" sz="4000" dirty="0"/>
              <a:t>Let’s explore four thoughts from this verse.</a:t>
            </a:r>
          </a:p>
        </p:txBody>
      </p:sp>
    </p:spTree>
    <p:extLst>
      <p:ext uri="{BB962C8B-B14F-4D97-AF65-F5344CB8AC3E}">
        <p14:creationId xmlns:p14="http://schemas.microsoft.com/office/powerpoint/2010/main" val="9512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5BD50-0D49-489D-B6C8-D0EBF6C03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SEEK FIRST THE KINGDOM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0CB7C-E194-473B-A6C0-FE9505739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896210" cy="4483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PERSON- You</a:t>
            </a:r>
          </a:p>
          <a:p>
            <a:pPr marL="0" indent="0">
              <a:buNone/>
            </a:pPr>
            <a:r>
              <a:rPr lang="en-US" sz="4800" dirty="0"/>
              <a:t>PRIORITY- First</a:t>
            </a:r>
          </a:p>
          <a:p>
            <a:pPr marL="0" indent="0">
              <a:buNone/>
            </a:pPr>
            <a:r>
              <a:rPr lang="en-US" sz="4800" dirty="0"/>
              <a:t>PURPOSE- Seek the kingdom of God</a:t>
            </a:r>
          </a:p>
          <a:p>
            <a:pPr marL="0" indent="0">
              <a:buNone/>
            </a:pPr>
            <a:r>
              <a:rPr lang="en-US" sz="4800" dirty="0"/>
              <a:t>PROMISE- All things will be added</a:t>
            </a:r>
          </a:p>
        </p:txBody>
      </p:sp>
    </p:spTree>
    <p:extLst>
      <p:ext uri="{BB962C8B-B14F-4D97-AF65-F5344CB8AC3E}">
        <p14:creationId xmlns:p14="http://schemas.microsoft.com/office/powerpoint/2010/main" val="27213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19</TotalTime>
  <Words>80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SEEK FIRST THE KINGDOM OF GOD</vt:lpstr>
      <vt:lpstr>SEEK FIRST THE KINGDOM OF GOD</vt:lpstr>
      <vt:lpstr>SEEK FIRST THE KINGDOM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 FIRST THE KINGDOM OF GOD</dc:title>
  <dc:creator>Tera Pressnell</dc:creator>
  <cp:lastModifiedBy>Tera Pressnell</cp:lastModifiedBy>
  <cp:revision>3</cp:revision>
  <dcterms:created xsi:type="dcterms:W3CDTF">2017-08-27T18:30:08Z</dcterms:created>
  <dcterms:modified xsi:type="dcterms:W3CDTF">2017-08-27T18:49:21Z</dcterms:modified>
</cp:coreProperties>
</file>