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686E-8248-4B8B-A532-B54943098645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07B1-062B-4076-B5EC-37183D0D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opperplate Gothic Bold" panose="020E0705020206020404" pitchFamily="34" charset="0"/>
              </a:rPr>
              <a:t>The Glory of Christ</a:t>
            </a:r>
            <a:endParaRPr lang="en-US" sz="72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ll MT" panose="02020503060305020303" pitchFamily="18" charset="0"/>
              </a:rPr>
              <a:t>Phil. 2:6-11</a:t>
            </a:r>
            <a:endParaRPr lang="en-US" sz="5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The Glory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This section of Scripture speaks to the glory of Christ.</a:t>
            </a:r>
          </a:p>
          <a:p>
            <a:r>
              <a:rPr lang="en-US" sz="4000" b="1" dirty="0" smtClean="0"/>
              <a:t>Christ’s glory is something to:</a:t>
            </a:r>
          </a:p>
          <a:p>
            <a:pPr lvl="1"/>
            <a:r>
              <a:rPr lang="en-US" sz="3600" b="1" dirty="0" smtClean="0"/>
              <a:t>Honor</a:t>
            </a:r>
          </a:p>
          <a:p>
            <a:pPr lvl="1"/>
            <a:r>
              <a:rPr lang="en-US" sz="3600" b="1" dirty="0" smtClean="0"/>
              <a:t>Celebrate</a:t>
            </a:r>
          </a:p>
          <a:p>
            <a:pPr lvl="1"/>
            <a:r>
              <a:rPr lang="en-US" sz="3600" b="1" dirty="0" smtClean="0"/>
              <a:t>Take pleasure in it. </a:t>
            </a:r>
          </a:p>
          <a:p>
            <a:r>
              <a:rPr lang="en-US" sz="4000" b="1" dirty="0" smtClean="0"/>
              <a:t>What makes Christ so glorious?</a:t>
            </a:r>
          </a:p>
        </p:txBody>
      </p:sp>
    </p:spTree>
    <p:extLst>
      <p:ext uri="{BB962C8B-B14F-4D97-AF65-F5344CB8AC3E}">
        <p14:creationId xmlns:p14="http://schemas.microsoft.com/office/powerpoint/2010/main" val="38694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The Glory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cript MT Bold" panose="03040602040607080904" pitchFamily="66" charset="0"/>
              </a:rPr>
              <a:t>This glory of Christ is seen in his……………………..</a:t>
            </a:r>
          </a:p>
          <a:p>
            <a:pPr marL="0" indent="0" algn="ctr">
              <a:buNone/>
            </a:pPr>
            <a:r>
              <a:rPr lang="en-US" sz="4400" dirty="0" smtClean="0">
                <a:latin typeface="Berlin Sans FB Demi" panose="020E0802020502020306" pitchFamily="34" charset="0"/>
              </a:rPr>
              <a:t>HUMILIATION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State of </a:t>
            </a:r>
            <a:r>
              <a:rPr lang="en-US" sz="4000" b="1" u="sng" dirty="0" smtClean="0">
                <a:latin typeface="Berlin Sans FB" panose="020E0602020502020306" pitchFamily="34" charset="0"/>
              </a:rPr>
              <a:t>Mind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Not something to be grasped!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State of </a:t>
            </a:r>
            <a:r>
              <a:rPr lang="en-US" sz="4000" b="1" u="sng" dirty="0" smtClean="0">
                <a:latin typeface="Berlin Sans FB" panose="020E0602020502020306" pitchFamily="34" charset="0"/>
              </a:rPr>
              <a:t>Being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His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humiliation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His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incarnation</a:t>
            </a:r>
          </a:p>
        </p:txBody>
      </p:sp>
    </p:spTree>
    <p:extLst>
      <p:ext uri="{BB962C8B-B14F-4D97-AF65-F5344CB8AC3E}">
        <p14:creationId xmlns:p14="http://schemas.microsoft.com/office/powerpoint/2010/main" val="6367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The Glory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93805"/>
            <a:ext cx="10515600" cy="5064572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Script MT Bold" panose="03040602040607080904" pitchFamily="66" charset="0"/>
              </a:rPr>
              <a:t>This glory of Christ is seen in his……………………..</a:t>
            </a:r>
          </a:p>
          <a:p>
            <a:pPr marL="0" indent="0" algn="ctr">
              <a:buNone/>
            </a:pPr>
            <a:r>
              <a:rPr lang="en-US" sz="4400" dirty="0" smtClean="0">
                <a:latin typeface="Berlin Sans FB Demi" panose="020E0802020502020306" pitchFamily="34" charset="0"/>
              </a:rPr>
              <a:t>EXALTATION</a:t>
            </a:r>
          </a:p>
          <a:p>
            <a:r>
              <a:rPr lang="en-US" sz="4000" b="1" u="sng" dirty="0" smtClean="0">
                <a:latin typeface="Berlin Sans FB" panose="020E0602020502020306" pitchFamily="34" charset="0"/>
              </a:rPr>
              <a:t>Exaltation</a:t>
            </a:r>
            <a:r>
              <a:rPr lang="en-US" sz="4000" dirty="0" smtClean="0">
                <a:latin typeface="Berlin Sans FB" panose="020E0602020502020306" pitchFamily="34" charset="0"/>
              </a:rPr>
              <a:t> by God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New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estate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Great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name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Exaltation by man and creation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By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submission</a:t>
            </a:r>
          </a:p>
          <a:p>
            <a:pPr lvl="1"/>
            <a:r>
              <a:rPr lang="en-US" sz="3600" dirty="0" smtClean="0">
                <a:latin typeface="Berlin Sans FB" panose="020E0602020502020306" pitchFamily="34" charset="0"/>
              </a:rPr>
              <a:t>By </a:t>
            </a:r>
            <a:r>
              <a:rPr lang="en-US" sz="3600" b="1" u="sng" dirty="0" smtClean="0">
                <a:latin typeface="Berlin Sans FB" panose="020E0602020502020306" pitchFamily="34" charset="0"/>
              </a:rPr>
              <a:t>confession</a:t>
            </a:r>
            <a:r>
              <a:rPr lang="en-US" sz="3200" dirty="0" smtClean="0">
                <a:latin typeface="Berlin Sans FB" panose="020E0602020502020306" pitchFamily="34" charset="0"/>
              </a:rPr>
              <a:t>- Universality, Contents, and Result of it.</a:t>
            </a:r>
            <a:endParaRPr lang="en-US" sz="3600" b="1" u="sng" dirty="0" smtClean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Bell MT</vt:lpstr>
      <vt:lpstr>Berlin Sans FB</vt:lpstr>
      <vt:lpstr>Berlin Sans FB Demi</vt:lpstr>
      <vt:lpstr>Calibri</vt:lpstr>
      <vt:lpstr>Calibri Light</vt:lpstr>
      <vt:lpstr>Copperplate Gothic Bold</vt:lpstr>
      <vt:lpstr>Script MT Bold</vt:lpstr>
      <vt:lpstr>Office Theme</vt:lpstr>
      <vt:lpstr>The Glory of Christ</vt:lpstr>
      <vt:lpstr>The Glory of Christ</vt:lpstr>
      <vt:lpstr>The Glory of Christ</vt:lpstr>
      <vt:lpstr>The Glory of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Glory of Christ</dc:title>
  <dc:creator>Chris Pressnell</dc:creator>
  <cp:lastModifiedBy>Chris Pressnell</cp:lastModifiedBy>
  <cp:revision>3</cp:revision>
  <dcterms:created xsi:type="dcterms:W3CDTF">2017-08-20T13:44:55Z</dcterms:created>
  <dcterms:modified xsi:type="dcterms:W3CDTF">2017-08-20T14:01:38Z</dcterms:modified>
</cp:coreProperties>
</file>