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18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335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499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1166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32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622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58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45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76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3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9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586B75A-687E-405C-8A0B-8D00578BA2C3}" type="datetimeFigureOut">
              <a:rPr lang="en-US" smtClean="0"/>
              <a:pPr/>
              <a:t>8/13/2017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37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9C913-00CD-47E4-A154-65B35F8E5E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Morality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3511C-DE28-4599-83A0-792C953E2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Gal. 5:16-23</a:t>
            </a:r>
          </a:p>
        </p:txBody>
      </p:sp>
    </p:spTree>
    <p:extLst>
      <p:ext uri="{BB962C8B-B14F-4D97-AF65-F5344CB8AC3E}">
        <p14:creationId xmlns:p14="http://schemas.microsoft.com/office/powerpoint/2010/main" val="36930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4D8F-C53A-4CF1-A19A-D2D4C6974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Morality Building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5BB60-0279-4754-BD00-DB4682E3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Statistics:</a:t>
            </a:r>
          </a:p>
          <a:p>
            <a:pPr lvl="1"/>
            <a:r>
              <a:rPr lang="en-US" sz="3800" dirty="0"/>
              <a:t>Family</a:t>
            </a:r>
          </a:p>
          <a:p>
            <a:pPr lvl="2"/>
            <a:r>
              <a:rPr lang="en-US" sz="3400" dirty="0"/>
              <a:t>50% of H.S. students did not expect to marry one person for a lifetime.</a:t>
            </a:r>
          </a:p>
          <a:p>
            <a:pPr lvl="2"/>
            <a:r>
              <a:rPr lang="en-US" sz="3400" dirty="0"/>
              <a:t>70% of husbands and 50% of wives have had sex with someone other than current spouse.</a:t>
            </a:r>
          </a:p>
        </p:txBody>
      </p:sp>
    </p:spTree>
    <p:extLst>
      <p:ext uri="{BB962C8B-B14F-4D97-AF65-F5344CB8AC3E}">
        <p14:creationId xmlns:p14="http://schemas.microsoft.com/office/powerpoint/2010/main" val="24736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0580D-78F5-4085-8723-E0FA70D7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Morality Building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80FF4-7593-4711-ADAB-23703AFC4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25489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DADADA"/>
              </a:buClr>
            </a:pPr>
            <a:r>
              <a:rPr lang="en-US" sz="40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Statistics:</a:t>
            </a:r>
          </a:p>
          <a:p>
            <a:pPr lvl="1"/>
            <a:r>
              <a:rPr lang="en-US" sz="3600" dirty="0"/>
              <a:t>Entertainment</a:t>
            </a:r>
          </a:p>
          <a:p>
            <a:pPr lvl="2"/>
            <a:r>
              <a:rPr lang="en-US" sz="3400" dirty="0"/>
              <a:t>90% of sex on T.V. is between unmarried people.</a:t>
            </a:r>
          </a:p>
          <a:p>
            <a:pPr lvl="1"/>
            <a:r>
              <a:rPr lang="en-US" sz="3600" dirty="0"/>
              <a:t>Crime</a:t>
            </a:r>
          </a:p>
          <a:p>
            <a:pPr lvl="2"/>
            <a:r>
              <a:rPr lang="en-US" sz="3400" dirty="0"/>
              <a:t>Serious crime committed every 2 seconds.</a:t>
            </a:r>
          </a:p>
          <a:p>
            <a:pPr lvl="2"/>
            <a:r>
              <a:rPr lang="en-US" sz="3400" dirty="0"/>
              <a:t>A rape occurs every 6 minutes.</a:t>
            </a:r>
          </a:p>
          <a:p>
            <a:pPr lvl="2"/>
            <a:r>
              <a:rPr lang="en-US" sz="3400" dirty="0"/>
              <a:t>A murder occurs every 23 minutes.</a:t>
            </a:r>
          </a:p>
        </p:txBody>
      </p:sp>
    </p:spTree>
    <p:extLst>
      <p:ext uri="{BB962C8B-B14F-4D97-AF65-F5344CB8AC3E}">
        <p14:creationId xmlns:p14="http://schemas.microsoft.com/office/powerpoint/2010/main" val="194256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E7DB-F597-45EE-AD80-6AFF9EE8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Morality Building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DE8A-8E6A-4ED6-9B42-879B1B024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In order to help influence the morality we need……….</a:t>
            </a:r>
          </a:p>
          <a:p>
            <a:pPr marL="36900" indent="0" algn="ctr">
              <a:buNone/>
            </a:pPr>
            <a:r>
              <a:rPr lang="en-US" sz="4000" b="1" dirty="0"/>
              <a:t>A PROPER ATTITUDE OF THE BIBLE</a:t>
            </a:r>
          </a:p>
          <a:p>
            <a:r>
              <a:rPr lang="en-US" sz="3600" dirty="0"/>
              <a:t>Deut. 4:1,6</a:t>
            </a:r>
          </a:p>
          <a:p>
            <a:r>
              <a:rPr lang="en-US" sz="3600" dirty="0"/>
              <a:t>John 10:10</a:t>
            </a:r>
          </a:p>
          <a:p>
            <a:r>
              <a:rPr lang="en-US" sz="3600" dirty="0"/>
              <a:t>Educate</a:t>
            </a:r>
          </a:p>
        </p:txBody>
      </p:sp>
    </p:spTree>
    <p:extLst>
      <p:ext uri="{BB962C8B-B14F-4D97-AF65-F5344CB8AC3E}">
        <p14:creationId xmlns:p14="http://schemas.microsoft.com/office/powerpoint/2010/main" val="177532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F55D-DE1C-4DDC-99E3-92E97372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Morality Building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72BC-CC14-464B-A9EA-2C3F4868D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2450"/>
            <a:ext cx="11215687" cy="459691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DADADA"/>
              </a:buClr>
            </a:pPr>
            <a:r>
              <a:rPr lang="en-US" sz="3200" i="1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In order to help influence the morality we need……….</a:t>
            </a:r>
          </a:p>
          <a:p>
            <a:pPr marL="36900" indent="0" algn="ctr">
              <a:buNone/>
            </a:pPr>
            <a:r>
              <a:rPr lang="en-US" sz="4000" b="1" dirty="0"/>
              <a:t>TO ENCOURAGE PROPER ROLE MODELS</a:t>
            </a:r>
          </a:p>
          <a:p>
            <a:r>
              <a:rPr lang="en-US" sz="3600" dirty="0"/>
              <a:t>Rom. 13:14</a:t>
            </a:r>
          </a:p>
          <a:p>
            <a:r>
              <a:rPr lang="en-US" sz="3600" dirty="0"/>
              <a:t>I Peter 2:21</a:t>
            </a:r>
          </a:p>
          <a:p>
            <a:r>
              <a:rPr lang="en-US" sz="3600" dirty="0"/>
              <a:t>I Cor. 11:1</a:t>
            </a:r>
          </a:p>
          <a:p>
            <a:r>
              <a:rPr lang="en-US" sz="3600" dirty="0"/>
              <a:t>Acts 26:29</a:t>
            </a:r>
          </a:p>
          <a:p>
            <a:pPr marL="36900" indent="0" algn="ctr">
              <a:buNone/>
            </a:pP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6330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46</TotalTime>
  <Words>143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Calisto MT</vt:lpstr>
      <vt:lpstr>Trebuchet MS</vt:lpstr>
      <vt:lpstr>Wingdings 2</vt:lpstr>
      <vt:lpstr>Slate</vt:lpstr>
      <vt:lpstr>Morality Building</vt:lpstr>
      <vt:lpstr>Morality Building</vt:lpstr>
      <vt:lpstr>Morality Building</vt:lpstr>
      <vt:lpstr>Morality Building</vt:lpstr>
      <vt:lpstr>Morality Building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Morality Building</dc:title>
  <dc:creator>Tera Pressnell</dc:creator>
  <cp:lastModifiedBy>Tera Pressnell</cp:lastModifiedBy>
  <cp:revision>5</cp:revision>
  <dcterms:created xsi:type="dcterms:W3CDTF">2017-08-13T20:39:14Z</dcterms:created>
  <dcterms:modified xsi:type="dcterms:W3CDTF">2017-08-13T21:25:37Z</dcterms:modified>
</cp:coreProperties>
</file>