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59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19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12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56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85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3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3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4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2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2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2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3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34BD-A608-4CC2-98FE-34F50783F347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91E5-29E9-4036-9FC4-3ECC1474A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9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276" y="2733709"/>
            <a:ext cx="8322180" cy="1373070"/>
          </a:xfrm>
        </p:spPr>
        <p:txBody>
          <a:bodyPr/>
          <a:lstStyle/>
          <a:p>
            <a:r>
              <a:rPr lang="en-US" dirty="0" smtClean="0"/>
              <a:t>Sweet Honey/Bitter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Proverbs 5:4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808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Sweet Honey/Bitter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292479" cy="4115442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Part of the 8</a:t>
            </a:r>
            <a:r>
              <a:rPr lang="en-US" sz="40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paternal appeal.</a:t>
            </a:r>
          </a:p>
          <a:p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Sometimes things look good but taste awful.</a:t>
            </a:r>
          </a:p>
          <a:p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allure of sexuality outside of marriage is not all it is cracked up to be.</a:t>
            </a:r>
          </a:p>
          <a:p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Unfortunately, we don’t seem to be getting the message.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558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Sweet Honey/Bitter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704603" cy="4269989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Recent statistics from </a:t>
            </a:r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Barna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study:</a:t>
            </a:r>
          </a:p>
          <a:p>
            <a:pPr lvl="1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out of 10 Americans believe adultery is </a:t>
            </a:r>
            <a:r>
              <a:rPr lang="en-US" sz="36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morally acceptable.</a:t>
            </a:r>
          </a:p>
          <a:p>
            <a:pPr lvl="1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 out of 10 Christians believe the same.</a:t>
            </a:r>
          </a:p>
          <a:p>
            <a:pPr lvl="1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Over 1/3 of married men and nearly ¼ of married women will cheat on their spouses.</a:t>
            </a:r>
          </a:p>
          <a:p>
            <a:pPr lvl="1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Hence, more than 50% of all marriages are affected.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1239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Sweet Honey/Bitter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9837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 adultery costs:</a:t>
            </a:r>
          </a:p>
          <a:p>
            <a:pPr lvl="1"/>
            <a:r>
              <a:rPr lang="en-US" sz="4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Honor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vs. 9</a:t>
            </a:r>
          </a:p>
          <a:p>
            <a:pPr lvl="1"/>
            <a:r>
              <a:rPr lang="en-US" sz="4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Shame and often ruin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vs. 14</a:t>
            </a:r>
          </a:p>
          <a:p>
            <a:pPr lvl="1"/>
            <a:r>
              <a:rPr lang="en-US" sz="4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Entrapment in sin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vs. 22</a:t>
            </a:r>
          </a:p>
          <a:p>
            <a:pPr lvl="1"/>
            <a:r>
              <a:rPr lang="en-US" sz="4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Pain and suffering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- 6:27-35</a:t>
            </a:r>
          </a:p>
          <a:p>
            <a:pPr lvl="1"/>
            <a:r>
              <a:rPr lang="en-US" sz="4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Life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- 7:22-23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633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Sweet Honey/Bitter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01572" cy="359931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How to avoid adultery</a:t>
            </a:r>
          </a:p>
          <a:p>
            <a:pPr lvl="1"/>
            <a:r>
              <a:rPr lang="en-US" sz="4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Always remember you father’s instruction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- 6:20</a:t>
            </a:r>
          </a:p>
          <a:p>
            <a:pPr lvl="1"/>
            <a:r>
              <a:rPr lang="en-US" sz="4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Keep away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- 5:8</a:t>
            </a:r>
          </a:p>
          <a:p>
            <a:pPr lvl="1"/>
            <a:r>
              <a:rPr lang="en-US" sz="4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Rejoice in your own spouse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- 5:15-19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8555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</TotalTime>
  <Words>161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Sweet Honey/Bitter Water</vt:lpstr>
      <vt:lpstr>Sweet Honey/Bitter Water</vt:lpstr>
      <vt:lpstr>Sweet Honey/Bitter Water</vt:lpstr>
      <vt:lpstr>Sweet Honey/Bitter Water</vt:lpstr>
      <vt:lpstr>Sweet Honey/Bitter Water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Sweet Honey/Bitter Water</dc:title>
  <dc:creator>Chris Pressnell</dc:creator>
  <cp:lastModifiedBy>Chris Pressnell</cp:lastModifiedBy>
  <cp:revision>3</cp:revision>
  <dcterms:created xsi:type="dcterms:W3CDTF">2017-08-06T20:27:34Z</dcterms:created>
  <dcterms:modified xsi:type="dcterms:W3CDTF">2017-08-06T20:49:10Z</dcterms:modified>
</cp:coreProperties>
</file>