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2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3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7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83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8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6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7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0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4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6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1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73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>
                <a:latin typeface="Copperplate Gothic Bold" panose="020E0705020206020404" pitchFamily="34" charset="0"/>
              </a:rPr>
              <a:t>A SHIELD ABOUT ME.</a:t>
            </a:r>
            <a:endParaRPr lang="en-US" sz="6600" b="1" dirty="0">
              <a:latin typeface="Copperplate Gothic Bold" panose="020E07050202060204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97227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Psalm 3:3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424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A SHIELD ABOUT ME.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1150376" cy="4342286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Have you ever discussed a lesson on the </a:t>
            </a:r>
            <a:r>
              <a:rPr lang="en-US" sz="3600" b="1" u="sng" dirty="0" smtClean="0"/>
              <a:t>shield bearer.</a:t>
            </a:r>
          </a:p>
          <a:p>
            <a:r>
              <a:rPr lang="en-US" sz="3600" dirty="0" smtClean="0"/>
              <a:t>This was someone who </a:t>
            </a:r>
            <a:r>
              <a:rPr lang="en-US" sz="3600" b="1" u="sng" dirty="0" smtClean="0"/>
              <a:t>protected</a:t>
            </a:r>
            <a:r>
              <a:rPr lang="en-US" sz="3600" dirty="0" smtClean="0"/>
              <a:t> the warrior.</a:t>
            </a:r>
          </a:p>
          <a:p>
            <a:r>
              <a:rPr lang="en-US" sz="3600" dirty="0" smtClean="0"/>
              <a:t>Experts describe this as: a lightly armored soldier who protected another soldier by carrying a protective </a:t>
            </a:r>
            <a:r>
              <a:rPr lang="en-US" sz="3600" b="1" u="sng" dirty="0" smtClean="0"/>
              <a:t>shield.</a:t>
            </a:r>
          </a:p>
          <a:p>
            <a:r>
              <a:rPr lang="en-US" sz="3600" dirty="0" smtClean="0"/>
              <a:t>Goliath didn’t go into battle </a:t>
            </a:r>
            <a:r>
              <a:rPr lang="en-US" sz="3600" b="1" u="sng" dirty="0" smtClean="0"/>
              <a:t>alone!</a:t>
            </a:r>
            <a:endParaRPr lang="en-US" sz="3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597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A SHIELD ABOUT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3" y="1815921"/>
            <a:ext cx="11578106" cy="48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Our shield in life cannot be worldly things.</a:t>
            </a:r>
          </a:p>
          <a:p>
            <a:r>
              <a:rPr lang="en-US" sz="3600" dirty="0" smtClean="0"/>
              <a:t>I Sam. 17:41</a:t>
            </a:r>
          </a:p>
          <a:p>
            <a:r>
              <a:rPr lang="en-US" sz="3600" dirty="0" smtClean="0"/>
              <a:t>Our own </a:t>
            </a:r>
            <a:r>
              <a:rPr lang="en-US" sz="3600" b="1" u="sng" dirty="0" smtClean="0"/>
              <a:t>righteousness</a:t>
            </a:r>
            <a:r>
              <a:rPr lang="en-US" sz="3600" dirty="0" smtClean="0"/>
              <a:t>- Luke 18:9</a:t>
            </a:r>
            <a:endParaRPr lang="en-US" sz="3600" b="1" u="sng" dirty="0" smtClean="0"/>
          </a:p>
          <a:p>
            <a:r>
              <a:rPr lang="en-US" sz="3600" dirty="0" smtClean="0"/>
              <a:t>Our own </a:t>
            </a:r>
            <a:r>
              <a:rPr lang="en-US" sz="3600" b="1" u="sng" dirty="0" smtClean="0"/>
              <a:t>riches</a:t>
            </a:r>
            <a:r>
              <a:rPr lang="en-US" sz="3600" dirty="0" smtClean="0"/>
              <a:t>- Luke 12:13-21</a:t>
            </a:r>
            <a:endParaRPr lang="en-US" sz="3600" b="1" u="sng" dirty="0" smtClean="0"/>
          </a:p>
          <a:p>
            <a:r>
              <a:rPr lang="en-US" sz="3600" dirty="0" smtClean="0"/>
              <a:t>Our own </a:t>
            </a:r>
            <a:r>
              <a:rPr lang="en-US" sz="3600" b="1" u="sng" dirty="0" smtClean="0"/>
              <a:t>wisdom</a:t>
            </a:r>
            <a:r>
              <a:rPr lang="en-US" sz="3600" dirty="0" smtClean="0"/>
              <a:t>- I Cor. 1:18-25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5599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A SHIELD ABOUT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38" y="2044866"/>
            <a:ext cx="11750721" cy="45197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Our shield in life has to be God</a:t>
            </a:r>
          </a:p>
          <a:p>
            <a:r>
              <a:rPr lang="en-US" sz="3600" dirty="0" smtClean="0"/>
              <a:t>Listen to David:</a:t>
            </a:r>
          </a:p>
          <a:p>
            <a:r>
              <a:rPr lang="en-US" sz="3600" dirty="0" smtClean="0"/>
              <a:t>Ps. 3:3; 28:7; 33:20; 119:114; 144:2</a:t>
            </a:r>
            <a:endParaRPr lang="en-US" sz="3600" b="1" u="sng" dirty="0" smtClean="0"/>
          </a:p>
          <a:p>
            <a:r>
              <a:rPr lang="en-US" sz="3600" b="1" u="sng" dirty="0" smtClean="0"/>
              <a:t>God</a:t>
            </a:r>
            <a:r>
              <a:rPr lang="en-US" sz="3600" dirty="0" smtClean="0"/>
              <a:t> is our shield today through his </a:t>
            </a:r>
            <a:r>
              <a:rPr lang="en-US" sz="3600" b="1" u="sng" dirty="0" smtClean="0"/>
              <a:t>Word.</a:t>
            </a:r>
            <a:endParaRPr lang="en-US" sz="3600" dirty="0" smtClean="0"/>
          </a:p>
          <a:p>
            <a:pPr lvl="1"/>
            <a:r>
              <a:rPr lang="en-US" sz="3400" dirty="0" smtClean="0"/>
              <a:t>Ps. 91:4</a:t>
            </a:r>
          </a:p>
          <a:p>
            <a:pPr lvl="1"/>
            <a:r>
              <a:rPr lang="en-US" sz="3400" dirty="0" smtClean="0"/>
              <a:t>Eph. 6:16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90363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50425</TotalTime>
  <Words>135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Copperplate Gothic Bold</vt:lpstr>
      <vt:lpstr>Wingdings 2</vt:lpstr>
      <vt:lpstr>Quotable</vt:lpstr>
      <vt:lpstr>A SHIELD ABOUT ME.</vt:lpstr>
      <vt:lpstr>A SHIELD ABOUT ME.</vt:lpstr>
      <vt:lpstr>A SHIELD ABOUT ME.</vt:lpstr>
      <vt:lpstr>A SHIELD ABOUT ME.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ATTITUDES</dc:title>
  <dc:creator>Chris Pressnell</dc:creator>
  <cp:lastModifiedBy>Chris Pressnell</cp:lastModifiedBy>
  <cp:revision>5</cp:revision>
  <cp:lastPrinted>2017-07-02T13:53:48Z</cp:lastPrinted>
  <dcterms:created xsi:type="dcterms:W3CDTF">2017-07-02T13:36:21Z</dcterms:created>
  <dcterms:modified xsi:type="dcterms:W3CDTF">2017-08-06T14:01:30Z</dcterms:modified>
</cp:coreProperties>
</file>