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7"/>
  </p:handout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7" r:id="rId9"/>
    <p:sldId id="259" r:id="rId10"/>
    <p:sldId id="268" r:id="rId11"/>
    <p:sldId id="262" r:id="rId12"/>
    <p:sldId id="269" r:id="rId13"/>
    <p:sldId id="275" r:id="rId14"/>
    <p:sldId id="270" r:id="rId15"/>
    <p:sldId id="277" r:id="rId16"/>
    <p:sldId id="271" r:id="rId17"/>
    <p:sldId id="279" r:id="rId18"/>
    <p:sldId id="286" r:id="rId19"/>
    <p:sldId id="272" r:id="rId20"/>
    <p:sldId id="283" r:id="rId21"/>
    <p:sldId id="288" r:id="rId22"/>
    <p:sldId id="289" r:id="rId23"/>
    <p:sldId id="290" r:id="rId24"/>
    <p:sldId id="287" r:id="rId25"/>
    <p:sldId id="291" r:id="rId26"/>
    <p:sldId id="292" r:id="rId27"/>
    <p:sldId id="293" r:id="rId28"/>
    <p:sldId id="294" r:id="rId29"/>
    <p:sldId id="295" r:id="rId30"/>
    <p:sldId id="273" r:id="rId31"/>
    <p:sldId id="274" r:id="rId32"/>
    <p:sldId id="296" r:id="rId33"/>
    <p:sldId id="278" r:id="rId34"/>
    <p:sldId id="284" r:id="rId35"/>
    <p:sldId id="285" r:id="rId3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85D"/>
    <a:srgbClr val="FF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>
        <p:scale>
          <a:sx n="91" d="100"/>
          <a:sy n="91" d="100"/>
        </p:scale>
        <p:origin x="13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94BD4-84B4-C54A-8630-816BAB3F857B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E2008-8CAF-DF4D-BAE6-A98A09435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3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1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4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5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3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1F91-BCEE-DB44-BFF3-ECF7C1B8234A}" type="datetimeFigureOut">
              <a:rPr lang="en-US" smtClean="0"/>
              <a:t>12/31/16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22DA0-03F6-5545-83BA-AF487357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33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92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8915">
            <a:off x="328849" y="498446"/>
            <a:ext cx="5450776" cy="3883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28903" y="237507"/>
            <a:ext cx="647205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  <a:p>
            <a:pPr algn="ctr"/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All People have a Knowledge  of God</a:t>
            </a:r>
          </a:p>
          <a:p>
            <a:pPr algn="ctr"/>
            <a:endParaRPr lang="en-US" sz="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Rom. 1:18-21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503" y="142504"/>
            <a:ext cx="1185157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Though ALL mankind have a </a:t>
            </a:r>
          </a:p>
          <a:p>
            <a:pPr algn="ctr"/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knowledge of God, not all </a:t>
            </a:r>
          </a:p>
          <a:p>
            <a:pPr algn="ctr"/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people in the world choose </a:t>
            </a:r>
          </a:p>
          <a:p>
            <a:pPr algn="ctr"/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to believe in him</a:t>
            </a:r>
          </a:p>
          <a:p>
            <a:pPr algn="ctr"/>
            <a:endParaRPr lang="en-US" sz="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Psa. 10:4; 14:1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8915">
            <a:off x="256139" y="525052"/>
            <a:ext cx="5331133" cy="3883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40779" y="237507"/>
            <a:ext cx="646017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  <a:p>
            <a:pPr algn="ctr"/>
            <a:r>
              <a:rPr lang="en-US" sz="65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All People Reject and Turn their Backs on God</a:t>
            </a:r>
          </a:p>
          <a:p>
            <a:pPr algn="ctr"/>
            <a:endParaRPr lang="en-US" sz="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5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Rom. 1:18-2:24</a:t>
            </a:r>
            <a:endParaRPr lang="en-US" sz="65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5630" y="225632"/>
            <a:ext cx="117803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The Gentiles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1:21-23, 25, 28</a:t>
            </a:r>
          </a:p>
          <a:p>
            <a:pPr>
              <a:buClr>
                <a:srgbClr val="FF585D"/>
              </a:buClr>
            </a:pPr>
            <a:endParaRPr lang="en-US" sz="800" b="1" dirty="0" smtClean="0">
              <a:latin typeface="Arial" charset="0"/>
              <a:ea typeface="Arial" charset="0"/>
              <a:cs typeface="Arial" charset="0"/>
            </a:endParaRP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6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The Jews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2:1-9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2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8915">
            <a:off x="328849" y="498446"/>
            <a:ext cx="5450776" cy="3883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1397" y="237507"/>
            <a:ext cx="670955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  <a:p>
            <a:pPr algn="ctr"/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All People Stand Guilty  before God</a:t>
            </a:r>
          </a:p>
          <a:p>
            <a:pPr algn="ctr"/>
            <a:endParaRPr lang="en-US" sz="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Rom. 1:18 - 2:24 + 3:9-18, 23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5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889" y="546265"/>
            <a:ext cx="1134093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Read</a:t>
            </a:r>
          </a:p>
          <a:p>
            <a:pPr algn="ctr"/>
            <a:endParaRPr lang="en-US" sz="10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Eph. 2:1-3 + 12</a:t>
            </a: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Tit. 3:3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7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8915">
            <a:off x="328849" y="498446"/>
            <a:ext cx="5450776" cy="3883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83283" y="237507"/>
            <a:ext cx="631767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#4 </a:t>
            </a:r>
          </a:p>
          <a:p>
            <a:pPr algn="ctr"/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God has Made </a:t>
            </a:r>
            <a:r>
              <a:rPr lang="en-US" sz="8000" b="1" u="sng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en-US" sz="80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0" b="1" u="sng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WAY</a:t>
            </a:r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 of Salvation for ALL the Lost</a:t>
            </a:r>
          </a:p>
          <a:p>
            <a:pPr algn="ctr"/>
            <a:endParaRPr lang="en-US" sz="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Rom. 3:21-26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340" y="285008"/>
            <a:ext cx="116853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This is the Good News </a:t>
            </a:r>
          </a:p>
          <a:p>
            <a:pPr algn="ctr"/>
            <a:endParaRPr lang="en-US" sz="8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or</a:t>
            </a:r>
          </a:p>
          <a:p>
            <a:pPr algn="ctr"/>
            <a:endParaRPr lang="en-US" sz="8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The Gospel</a:t>
            </a:r>
          </a:p>
        </p:txBody>
      </p:sp>
    </p:spTree>
    <p:extLst>
      <p:ext uri="{BB962C8B-B14F-4D97-AF65-F5344CB8AC3E}">
        <p14:creationId xmlns:p14="http://schemas.microsoft.com/office/powerpoint/2010/main" val="74539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340" y="285008"/>
            <a:ext cx="116853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God has provided </a:t>
            </a:r>
            <a:r>
              <a:rPr lang="mr-IN" sz="6600" b="1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600" b="1" u="sng" dirty="0" smtClean="0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600" b="1" u="sng" dirty="0" smtClean="0">
                <a:latin typeface="Arial" charset="0"/>
                <a:ea typeface="Arial" charset="0"/>
                <a:cs typeface="Arial" charset="0"/>
              </a:rPr>
              <a:t>Way  </a:t>
            </a:r>
          </a:p>
          <a:p>
            <a:pPr algn="ctr"/>
            <a:endParaRPr lang="en-US" sz="800" b="1" u="sng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and the </a:t>
            </a:r>
            <a:r>
              <a:rPr lang="en-US" sz="6600" b="1" u="sng" dirty="0" smtClean="0">
                <a:latin typeface="Arial" charset="0"/>
                <a:ea typeface="Arial" charset="0"/>
                <a:cs typeface="Arial" charset="0"/>
              </a:rPr>
              <a:t>ONLY</a:t>
            </a:r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 way of </a:t>
            </a:r>
          </a:p>
          <a:p>
            <a:pPr algn="ctr"/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salvation and it is,</a:t>
            </a:r>
          </a:p>
          <a:p>
            <a:pPr algn="ctr"/>
            <a:endParaRPr lang="en-US" sz="8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Jesus Christ</a:t>
            </a:r>
          </a:p>
          <a:p>
            <a:pPr algn="ctr"/>
            <a:endParaRPr lang="en-US" sz="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Jn. 14:6; Acts 4:7-12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7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8915">
            <a:off x="328849" y="498446"/>
            <a:ext cx="5450776" cy="3883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50775" y="0"/>
            <a:ext cx="662643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#5</a:t>
            </a:r>
          </a:p>
          <a:p>
            <a:pPr algn="ctr"/>
            <a:r>
              <a:rPr lang="en-US" sz="62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People CANNOT Be Saved, without an Obedient Faith  in Jesus </a:t>
            </a:r>
            <a:r>
              <a:rPr lang="en-US" sz="6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   </a:t>
            </a:r>
          </a:p>
          <a:p>
            <a:pPr algn="ctr"/>
            <a:r>
              <a:rPr lang="en-US" sz="6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Rom. 3:21-</a:t>
            </a:r>
            <a:r>
              <a:rPr lang="en-US" sz="62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26</a:t>
            </a:r>
            <a:endParaRPr lang="en-US" sz="6200" b="1" u="sng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8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699" y="549234"/>
            <a:ext cx="3752603" cy="575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755" y="296883"/>
            <a:ext cx="11804071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Read</a:t>
            </a:r>
          </a:p>
          <a:p>
            <a:pPr algn="ctr"/>
            <a:endParaRPr lang="en-US" sz="9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Eph. 2:1 + 4-10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965" y="142504"/>
            <a:ext cx="118040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Read</a:t>
            </a:r>
          </a:p>
          <a:p>
            <a:pPr algn="ctr"/>
            <a:endParaRPr lang="en-US" sz="9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Eph. 2:1 + 4-10</a:t>
            </a:r>
          </a:p>
          <a:p>
            <a:pPr algn="ctr"/>
            <a:endParaRPr lang="en-US" sz="900" b="1" dirty="0">
              <a:latin typeface="Arial" charset="0"/>
              <a:ea typeface="Arial" charset="0"/>
              <a:cs typeface="Arial" charset="0"/>
            </a:endParaRPr>
          </a:p>
          <a:p>
            <a:pPr marL="857250" indent="-857250">
              <a:buClr>
                <a:srgbClr val="FF585D"/>
              </a:buClr>
              <a:buFont typeface="Arial" charset="0"/>
              <a:buChar char="•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Do not earn salvation -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v 8-9 (cf. Rom. 4:1-5)</a:t>
            </a:r>
          </a:p>
        </p:txBody>
      </p:sp>
    </p:spTree>
    <p:extLst>
      <p:ext uri="{BB962C8B-B14F-4D97-AF65-F5344CB8AC3E}">
        <p14:creationId xmlns:p14="http://schemas.microsoft.com/office/powerpoint/2010/main" val="9908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965" y="142504"/>
            <a:ext cx="1180407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Read</a:t>
            </a:r>
          </a:p>
          <a:p>
            <a:pPr algn="ctr"/>
            <a:endParaRPr lang="en-US" sz="900" b="1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Eph. 2:1 + 4-10</a:t>
            </a:r>
          </a:p>
          <a:p>
            <a:pPr algn="ctr"/>
            <a:endParaRPr lang="en-US" sz="900" b="1" dirty="0">
              <a:latin typeface="Arial" charset="0"/>
              <a:ea typeface="Arial" charset="0"/>
              <a:cs typeface="Arial" charset="0"/>
            </a:endParaRPr>
          </a:p>
          <a:p>
            <a:pPr marL="857250" indent="-857250">
              <a:buClr>
                <a:srgbClr val="FF585D"/>
              </a:buClr>
              <a:buFont typeface="Arial" charset="0"/>
              <a:buChar char="•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Do not earn salvation -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v 8-9 (cf. Rom. 4:1-5)</a:t>
            </a:r>
          </a:p>
          <a:p>
            <a:pPr marL="857250" indent="-857250">
              <a:buClr>
                <a:srgbClr val="FF585D"/>
              </a:buClr>
              <a:buFont typeface="Arial" charset="0"/>
              <a:buChar char="•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Salvation not by faith alone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v 8 (cf. Jas. 2:14 + 18-24)  </a:t>
            </a:r>
            <a:endParaRPr lang="en-US" sz="6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8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965" y="142504"/>
            <a:ext cx="1180407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rial" charset="0"/>
                <a:ea typeface="Arial" charset="0"/>
                <a:cs typeface="Arial" charset="0"/>
              </a:rPr>
              <a:t>Read</a:t>
            </a:r>
          </a:p>
          <a:p>
            <a:pPr algn="ctr"/>
            <a:r>
              <a:rPr lang="en-US" sz="6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Eph. 2:1 + 4-10</a:t>
            </a:r>
            <a:endParaRPr lang="en-US" sz="6400" b="1" dirty="0">
              <a:latin typeface="Arial" charset="0"/>
              <a:ea typeface="Arial" charset="0"/>
              <a:cs typeface="Arial" charset="0"/>
            </a:endParaRPr>
          </a:p>
          <a:p>
            <a:pPr marL="857250" indent="-857250">
              <a:buClr>
                <a:srgbClr val="FF585D"/>
              </a:buClr>
              <a:buFont typeface="Arial" charset="0"/>
              <a:buChar char="•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Salvation is received as a result of God’s grace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(v 5, 8) 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and man’s obedient faith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(v 8)</a:t>
            </a:r>
          </a:p>
          <a:p>
            <a:pPr marL="1771650" lvl="2" indent="-857250">
              <a:buClr>
                <a:srgbClr val="FF585D"/>
              </a:buClr>
              <a:buFont typeface="Arial" charset="0"/>
              <a:buChar char="•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Example:	-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Josh. 6:1-21</a:t>
            </a:r>
          </a:p>
          <a:p>
            <a:pPr lvl="2">
              <a:buClr>
                <a:srgbClr val="FF585D"/>
              </a:buClr>
            </a:pPr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				  (v 1-2)</a:t>
            </a:r>
            <a:endParaRPr lang="en-US" sz="6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0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712" y="273133"/>
            <a:ext cx="11946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QUESTION</a:t>
            </a: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9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712" y="308759"/>
            <a:ext cx="119465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“What does an OBEDIENT </a:t>
            </a:r>
          </a:p>
          <a:p>
            <a:pPr algn="ctr"/>
            <a:endParaRPr lang="en-US" sz="9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faith look like today, in the </a:t>
            </a:r>
          </a:p>
          <a:p>
            <a:pPr algn="ctr"/>
            <a:endParaRPr lang="en-US" sz="9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21</a:t>
            </a:r>
            <a:r>
              <a:rPr lang="en-US" sz="7200" b="1" baseline="30000" dirty="0" smtClean="0">
                <a:latin typeface="Arial" charset="0"/>
                <a:ea typeface="Arial" charset="0"/>
                <a:cs typeface="Arial" charset="0"/>
              </a:rPr>
              <a:t>st</a:t>
            </a:r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 century?”</a:t>
            </a:r>
            <a:endParaRPr lang="en-US" sz="7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6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712" y="308759"/>
            <a:ext cx="1194657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An “Obedient” Faith:</a:t>
            </a:r>
          </a:p>
          <a:p>
            <a:pPr algn="ctr"/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Believe in Jesus as God’s son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Jn. 3:16 (cf. Acts 8:35-39)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endParaRPr lang="en-US" sz="6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90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712" y="0"/>
            <a:ext cx="1194657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An “Obedient” Faith:</a:t>
            </a:r>
          </a:p>
          <a:p>
            <a:pPr algn="ctr"/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Believes in Jesus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Jn. 3:16 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Repents of past sins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Lk. 13:3, 5 (cf. Acts 2:36-38)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endParaRPr lang="en-US" sz="60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6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712" y="0"/>
            <a:ext cx="1194657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An “Obedient” Faith:</a:t>
            </a:r>
          </a:p>
          <a:p>
            <a:pPr algn="ctr"/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Believes in Jesus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Jn. 3:16 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Repents of sins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Lk. 13:3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Confesses faith in Jesus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Mt. 10:32-33 (cf. Acts 8:35-39)</a:t>
            </a:r>
            <a:endParaRPr lang="en-US" sz="60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712" y="0"/>
            <a:ext cx="1194657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charset="0"/>
                <a:ea typeface="Arial" charset="0"/>
                <a:cs typeface="Arial" charset="0"/>
              </a:rPr>
              <a:t>An “Obedient” Faith:</a:t>
            </a:r>
          </a:p>
          <a:p>
            <a:pPr algn="ctr"/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Believes in Jesus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Jn. 3:16 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Repents of sins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Lk. 13:3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Confesses faith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Mt. 10:32-33 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Baptized [i.e. immersed] for forgiveness of sins </a:t>
            </a:r>
            <a:r>
              <a:rPr lang="en-US" sz="6000" b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sz="60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Acts 2:38 + 41 = 47</a:t>
            </a:r>
          </a:p>
          <a:p>
            <a:pPr marL="857250" indent="-857250">
              <a:buClr>
                <a:srgbClr val="FF585D"/>
              </a:buClr>
              <a:buFont typeface="Wingdings" charset="2"/>
              <a:buChar char="ü"/>
            </a:pPr>
            <a:endParaRPr lang="en-US" sz="60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7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QUESTIONS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8915">
            <a:off x="328849" y="498446"/>
            <a:ext cx="5450776" cy="3883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03274" y="237507"/>
            <a:ext cx="669768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#6</a:t>
            </a:r>
          </a:p>
          <a:p>
            <a:pPr algn="ctr"/>
            <a:r>
              <a:rPr lang="en-US" sz="64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Jesus</a:t>
            </a:r>
          </a:p>
          <a:p>
            <a:pPr algn="ctr"/>
            <a:r>
              <a:rPr lang="en-US" sz="64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Commands </a:t>
            </a:r>
            <a:r>
              <a:rPr lang="en-US" sz="7200" b="1" u="sng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ALL</a:t>
            </a:r>
            <a:r>
              <a:rPr lang="en-US" sz="64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 Disciples </a:t>
            </a:r>
          </a:p>
          <a:p>
            <a:pPr algn="ctr"/>
            <a:r>
              <a:rPr lang="en-US" sz="64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[i.e. The Church] to Take the </a:t>
            </a:r>
            <a:r>
              <a:rPr lang="mr-IN" sz="64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64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64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9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8915">
            <a:off x="328849" y="498446"/>
            <a:ext cx="5450776" cy="3883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03274" y="237507"/>
            <a:ext cx="669768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 Saving Gospel of Jesus Christ to </a:t>
            </a:r>
            <a:r>
              <a:rPr lang="en-US" sz="8000" b="1" u="sng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ALL</a:t>
            </a:r>
            <a:r>
              <a:rPr lang="en-US" sz="64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 people</a:t>
            </a:r>
          </a:p>
          <a:p>
            <a:pPr algn="ctr"/>
            <a:endParaRPr lang="en-US" sz="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Rom. 10:9-17</a:t>
            </a:r>
          </a:p>
          <a:p>
            <a:pPr algn="ctr"/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(v 14 + 17)</a:t>
            </a:r>
          </a:p>
          <a:p>
            <a:pPr algn="ctr"/>
            <a:r>
              <a:rPr lang="en-US" sz="6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Mk. 16:15</a:t>
            </a:r>
          </a:p>
        </p:txBody>
      </p:sp>
    </p:spTree>
    <p:extLst>
      <p:ext uri="{BB962C8B-B14F-4D97-AF65-F5344CB8AC3E}">
        <p14:creationId xmlns:p14="http://schemas.microsoft.com/office/powerpoint/2010/main" val="149278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525" y="475013"/>
            <a:ext cx="107125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“If you do not live it, you do not believe it.”</a:t>
            </a:r>
          </a:p>
          <a:p>
            <a:pPr algn="r"/>
            <a:endParaRPr lang="en-US" sz="1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Paul Harvey</a:t>
            </a:r>
            <a:endParaRPr lang="en-US" sz="5400" b="1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5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b="1" dirty="0" smtClean="0">
                <a:latin typeface="Arial" charset="0"/>
                <a:ea typeface="Arial" charset="0"/>
                <a:cs typeface="Arial" charset="0"/>
              </a:rPr>
              <a:t>REMEMBER: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>
                <a:latin typeface="Arial" charset="0"/>
                <a:ea typeface="Arial" charset="0"/>
                <a:cs typeface="Arial" charset="0"/>
              </a:rPr>
              <a:t>There is NO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>
                <a:latin typeface="Arial" charset="0"/>
                <a:ea typeface="Arial" charset="0"/>
                <a:cs typeface="Arial" charset="0"/>
              </a:rPr>
              <a:t>“Plan B”!!</a:t>
            </a:r>
            <a:endParaRPr lang="en-US" sz="80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2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416" y="267286"/>
            <a:ext cx="114651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charset="0"/>
                <a:ea typeface="Arial" charset="0"/>
                <a:cs typeface="Arial" charset="0"/>
              </a:rPr>
              <a:t>Read</a:t>
            </a:r>
          </a:p>
          <a:p>
            <a:pPr algn="ctr"/>
            <a:endParaRPr lang="en-US" sz="10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Rom. 1:14-16</a:t>
            </a: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2 Tim. 1: 7 + 8</a:t>
            </a: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2 Tim. 4:2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6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8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216" y="252418"/>
            <a:ext cx="116615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“Do I / You / We believe in </a:t>
            </a:r>
          </a:p>
          <a:p>
            <a:pPr algn="ctr"/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‘universalism’?”</a:t>
            </a:r>
            <a:endParaRPr lang="en-US" sz="6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6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502" y="142504"/>
            <a:ext cx="1194657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mr-IN" sz="6400" b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6400" b="1" dirty="0" smtClean="0">
                <a:latin typeface="Arial" charset="0"/>
                <a:ea typeface="Arial" charset="0"/>
                <a:cs typeface="Arial" charset="0"/>
              </a:rPr>
              <a:t> i.e. Do we embrace the universalistic idea that religion is simply a matter of preference or opinion and that, in the end, all religions are fundamentally the same?”</a:t>
            </a:r>
            <a:endParaRPr lang="en-US" sz="6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5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216" y="252418"/>
            <a:ext cx="116615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“If I / You / We do not believe in ‘universalism’ </a:t>
            </a:r>
            <a:r>
              <a:rPr lang="mr-IN" sz="6800" b="1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 do we believe or practice a, </a:t>
            </a:r>
          </a:p>
          <a:p>
            <a:pPr algn="ctr"/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‘practical </a:t>
            </a:r>
            <a:r>
              <a:rPr lang="en-US" sz="6800" b="1" dirty="0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niversalism’?”</a:t>
            </a:r>
            <a:endParaRPr lang="en-US" sz="6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13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502" y="142504"/>
            <a:ext cx="1194657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mr-IN" sz="6800" b="1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 i.e. Do we live each day as though it is not absolutely urgent to to tell others about Gospel of Jesus Christ?”</a:t>
            </a:r>
          </a:p>
          <a:p>
            <a:pPr algn="ctr"/>
            <a:r>
              <a:rPr lang="en-US" sz="6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1 Cor. 15:1-4; 2:1-5</a:t>
            </a:r>
            <a:endParaRPr lang="en-US" sz="68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0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9000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503" y="142504"/>
            <a:ext cx="11946577" cy="6590805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 smtClean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="1" dirty="0">
              <a:solidFill>
                <a:srgbClr val="FF585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216" y="252418"/>
            <a:ext cx="116615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b="1" dirty="0" smtClean="0">
                <a:latin typeface="Arial" charset="0"/>
                <a:ea typeface="Arial" charset="0"/>
                <a:cs typeface="Arial" charset="0"/>
              </a:rPr>
              <a:t>“What happens to people if and when they die, without being saved by the blood of Jesus Christ?”</a:t>
            </a:r>
            <a:endParaRPr lang="en-US" sz="68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1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8915">
            <a:off x="328849" y="498446"/>
            <a:ext cx="5450776" cy="38832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83283" y="237507"/>
            <a:ext cx="63176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Six Truths</a:t>
            </a:r>
          </a:p>
          <a:p>
            <a:pPr algn="ctr"/>
            <a:r>
              <a:rPr lang="en-US" sz="6600" b="1" dirty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6600" b="1" dirty="0" smtClean="0">
                <a:solidFill>
                  <a:srgbClr val="FF585D"/>
                </a:solidFill>
                <a:latin typeface="Arial" charset="0"/>
                <a:ea typeface="Arial" charset="0"/>
                <a:cs typeface="Arial" charset="0"/>
              </a:rPr>
              <a:t>o Remember about the Spiritually Lost</a:t>
            </a:r>
          </a:p>
          <a:p>
            <a:pPr algn="ctr"/>
            <a:endParaRPr lang="en-US" sz="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Rom. 1:18-3:26</a:t>
            </a:r>
            <a:endParaRPr lang="en-US" sz="6600" b="1" dirty="0">
              <a:solidFill>
                <a:schemeClr val="accent5">
                  <a:lumMod val="40000"/>
                  <a:lumOff val="6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53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12876</TotalTime>
  <Words>608</Words>
  <Application>Microsoft Macintosh PowerPoint</Application>
  <PresentationFormat>Widescreen</PresentationFormat>
  <Paragraphs>127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Winkler</dc:creator>
  <cp:lastModifiedBy>Mike Winkler</cp:lastModifiedBy>
  <cp:revision>31</cp:revision>
  <cp:lastPrinted>2016-12-27T18:08:54Z</cp:lastPrinted>
  <dcterms:created xsi:type="dcterms:W3CDTF">2016-12-20T19:12:23Z</dcterms:created>
  <dcterms:modified xsi:type="dcterms:W3CDTF">2017-01-02T15:10:30Z</dcterms:modified>
</cp:coreProperties>
</file>