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C322-C6A6-4130-9CD3-C58B00F4BEF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E8BA3FB-D5F2-4B57-9AF6-F244C661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C322-C6A6-4130-9CD3-C58B00F4BEF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E8BA3FB-D5F2-4B57-9AF6-F244C661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2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C322-C6A6-4130-9CD3-C58B00F4BEF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E8BA3FB-D5F2-4B57-9AF6-F244C661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0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C322-C6A6-4130-9CD3-C58B00F4BEF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E8BA3FB-D5F2-4B57-9AF6-F244C6618DF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1426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C322-C6A6-4130-9CD3-C58B00F4BEF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E8BA3FB-D5F2-4B57-9AF6-F244C661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14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C322-C6A6-4130-9CD3-C58B00F4BEF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3FB-D5F2-4B57-9AF6-F244C661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87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C322-C6A6-4130-9CD3-C58B00F4BEF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3FB-D5F2-4B57-9AF6-F244C661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01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C322-C6A6-4130-9CD3-C58B00F4BEF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3FB-D5F2-4B57-9AF6-F244C661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05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697C322-C6A6-4130-9CD3-C58B00F4BEF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E8BA3FB-D5F2-4B57-9AF6-F244C661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9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C322-C6A6-4130-9CD3-C58B00F4BEF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3FB-D5F2-4B57-9AF6-F244C661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C322-C6A6-4130-9CD3-C58B00F4BEF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E8BA3FB-D5F2-4B57-9AF6-F244C661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7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C322-C6A6-4130-9CD3-C58B00F4BEF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3FB-D5F2-4B57-9AF6-F244C661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6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C322-C6A6-4130-9CD3-C58B00F4BEF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3FB-D5F2-4B57-9AF6-F244C661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8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C322-C6A6-4130-9CD3-C58B00F4BEF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3FB-D5F2-4B57-9AF6-F244C661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9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C322-C6A6-4130-9CD3-C58B00F4BEF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3FB-D5F2-4B57-9AF6-F244C661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1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C322-C6A6-4130-9CD3-C58B00F4BEF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3FB-D5F2-4B57-9AF6-F244C661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6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C322-C6A6-4130-9CD3-C58B00F4BEF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3FB-D5F2-4B57-9AF6-F244C661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8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C322-C6A6-4130-9CD3-C58B00F4BEF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BA3FB-D5F2-4B57-9AF6-F244C661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082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“He who has ears to hear, let him hear!!!!”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Matthew 11:15</a:t>
            </a:r>
          </a:p>
        </p:txBody>
      </p:sp>
    </p:spTree>
    <p:extLst>
      <p:ext uri="{BB962C8B-B14F-4D97-AF65-F5344CB8AC3E}">
        <p14:creationId xmlns:p14="http://schemas.microsoft.com/office/powerpoint/2010/main" val="113840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568287" cy="685429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3337" y="0"/>
            <a:ext cx="601866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69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solidFill>
                  <a:prstClr val="white"/>
                </a:solidFill>
                <a:latin typeface="Arial Black" panose="020B0A04020102020204" pitchFamily="34" charset="0"/>
              </a:rPr>
              <a:t>“He who has ears to hear, let him hear!!!!”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79711"/>
            <a:ext cx="10692529" cy="4149652"/>
          </a:xfrm>
        </p:spPr>
        <p:txBody>
          <a:bodyPr>
            <a:normAutofit/>
          </a:bodyPr>
          <a:lstStyle/>
          <a:p>
            <a:r>
              <a:rPr lang="en-US" sz="3600" dirty="0"/>
              <a:t>On several occasions, Jesus used this phrase in teaching the people.</a:t>
            </a:r>
          </a:p>
          <a:p>
            <a:r>
              <a:rPr lang="en-US" sz="3600" dirty="0"/>
              <a:t>David Lipscomb indicates </a:t>
            </a:r>
            <a:r>
              <a:rPr lang="en-US" sz="3600" b="1" u="sng" dirty="0"/>
              <a:t>“this expression demands special attention to these truths</a:t>
            </a:r>
            <a:r>
              <a:rPr lang="en-US" sz="3600" dirty="0"/>
              <a:t>.”</a:t>
            </a:r>
          </a:p>
          <a:p>
            <a:r>
              <a:rPr lang="en-US" sz="3600" dirty="0"/>
              <a:t>Jesus in his infinite wisdom knew the things with which humanity would especially struggle?</a:t>
            </a:r>
          </a:p>
          <a:p>
            <a:r>
              <a:rPr lang="en-US" sz="3600" dirty="0"/>
              <a:t>In other words, </a:t>
            </a:r>
            <a:r>
              <a:rPr lang="en-US" sz="3600" b="1" u="sng" dirty="0"/>
              <a:t>PAY ATTENTION!!!</a:t>
            </a:r>
          </a:p>
        </p:txBody>
      </p:sp>
    </p:spTree>
    <p:extLst>
      <p:ext uri="{BB962C8B-B14F-4D97-AF65-F5344CB8AC3E}">
        <p14:creationId xmlns:p14="http://schemas.microsoft.com/office/powerpoint/2010/main" val="382647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88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solidFill>
                  <a:prstClr val="white"/>
                </a:solidFill>
                <a:latin typeface="Arial Black" panose="020B0A04020102020204" pitchFamily="34" charset="0"/>
              </a:rPr>
              <a:t>“He who has ears to hear, let him hear!!!!”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49640"/>
          </a:xfrm>
        </p:spPr>
        <p:txBody>
          <a:bodyPr/>
          <a:lstStyle/>
          <a:p>
            <a:r>
              <a:rPr lang="en-US" sz="3200" dirty="0"/>
              <a:t>Take seriously……..</a:t>
            </a:r>
          </a:p>
          <a:p>
            <a:pPr marL="0" indent="0" algn="ctr">
              <a:buNone/>
            </a:pPr>
            <a:r>
              <a:rPr lang="en-US" sz="4400" b="1" dirty="0"/>
              <a:t>WHAT THE BIBLE SAYS</a:t>
            </a:r>
          </a:p>
          <a:p>
            <a:r>
              <a:rPr lang="en-US" sz="3600" dirty="0"/>
              <a:t>Matt. 11:11-15</a:t>
            </a:r>
          </a:p>
          <a:p>
            <a:r>
              <a:rPr lang="en-US" sz="3600" dirty="0"/>
              <a:t>John 8:31-32</a:t>
            </a:r>
          </a:p>
          <a:p>
            <a:r>
              <a:rPr lang="en-US" sz="3600" dirty="0"/>
              <a:t>John 12:48-50</a:t>
            </a:r>
          </a:p>
          <a:p>
            <a:r>
              <a:rPr lang="en-US" sz="3600" dirty="0"/>
              <a:t>II </a:t>
            </a:r>
            <a:r>
              <a:rPr lang="en-US" sz="3600"/>
              <a:t>Peter 1:19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907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solidFill>
                  <a:prstClr val="white"/>
                </a:solidFill>
                <a:latin typeface="Arial Black" panose="020B0A04020102020204" pitchFamily="34" charset="0"/>
              </a:rPr>
              <a:t>“He who has ears to hear, let him hear!!!!”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63940"/>
          </a:xfrm>
        </p:spPr>
        <p:txBody>
          <a:bodyPr/>
          <a:lstStyle/>
          <a:p>
            <a:pPr lvl="0"/>
            <a:r>
              <a:rPr lang="en-US" sz="3200" dirty="0">
                <a:solidFill>
                  <a:prstClr val="white"/>
                </a:solidFill>
              </a:rPr>
              <a:t>Take seriously……..</a:t>
            </a:r>
          </a:p>
          <a:p>
            <a:pPr marL="0" indent="0" algn="ctr">
              <a:buNone/>
            </a:pPr>
            <a:r>
              <a:rPr lang="en-US" sz="4400" b="1" dirty="0"/>
              <a:t>FAITHFULNESS TO GOD’S WILL</a:t>
            </a:r>
          </a:p>
          <a:p>
            <a:r>
              <a:rPr lang="en-US" sz="3600" dirty="0"/>
              <a:t>The parable of the sower illustrates this.</a:t>
            </a:r>
          </a:p>
          <a:p>
            <a:pPr lvl="1"/>
            <a:r>
              <a:rPr lang="en-US" sz="3200" dirty="0"/>
              <a:t>Discussion of the expectations of discipleship.</a:t>
            </a:r>
          </a:p>
          <a:p>
            <a:pPr lvl="1"/>
            <a:r>
              <a:rPr lang="en-US" sz="3200" dirty="0"/>
              <a:t>Matt. 13:9; Mark 4:9; Luke 8:8</a:t>
            </a:r>
          </a:p>
          <a:p>
            <a:r>
              <a:rPr lang="en-US" sz="3600" dirty="0"/>
              <a:t>Lamp and salt</a:t>
            </a:r>
          </a:p>
          <a:p>
            <a:pPr lvl="1"/>
            <a:r>
              <a:rPr lang="en-US" sz="3200" dirty="0"/>
              <a:t>Mark 4:23 and Luke 14:35</a:t>
            </a:r>
          </a:p>
        </p:txBody>
      </p:sp>
    </p:spTree>
    <p:extLst>
      <p:ext uri="{BB962C8B-B14F-4D97-AF65-F5344CB8AC3E}">
        <p14:creationId xmlns:p14="http://schemas.microsoft.com/office/powerpoint/2010/main" val="94547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solidFill>
                  <a:prstClr val="white"/>
                </a:solidFill>
                <a:latin typeface="Arial Black" panose="020B0A04020102020204" pitchFamily="34" charset="0"/>
              </a:rPr>
              <a:t>“He who has ears to hear, let him hear!!!!”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93998"/>
            <a:ext cx="9613861" cy="4278240"/>
          </a:xfrm>
        </p:spPr>
        <p:txBody>
          <a:bodyPr/>
          <a:lstStyle/>
          <a:p>
            <a:pPr lvl="0"/>
            <a:r>
              <a:rPr lang="en-US" sz="3200" dirty="0">
                <a:solidFill>
                  <a:prstClr val="white"/>
                </a:solidFill>
              </a:rPr>
              <a:t>Take seriously……..</a:t>
            </a:r>
          </a:p>
          <a:p>
            <a:pPr marL="0" indent="0" algn="ctr">
              <a:buNone/>
            </a:pPr>
            <a:r>
              <a:rPr lang="en-US" sz="4400" b="1" dirty="0"/>
              <a:t>JUDGEMENT AND HELL</a:t>
            </a:r>
          </a:p>
          <a:p>
            <a:r>
              <a:rPr lang="en-US" sz="3600" dirty="0"/>
              <a:t>Matt.13:43</a:t>
            </a:r>
          </a:p>
          <a:p>
            <a:r>
              <a:rPr lang="en-US" sz="3600" dirty="0"/>
              <a:t>There is coming a day, regardless of how uncomfortable this subject is.</a:t>
            </a:r>
          </a:p>
          <a:p>
            <a:r>
              <a:rPr lang="en-US" sz="3600" dirty="0"/>
              <a:t>II Peter 3:3</a:t>
            </a:r>
          </a:p>
          <a:p>
            <a:r>
              <a:rPr lang="en-US" sz="3600" dirty="0"/>
              <a:t>Acts 17:30-31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2829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239</TotalTime>
  <Words>194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Trebuchet MS</vt:lpstr>
      <vt:lpstr>Berlin</vt:lpstr>
      <vt:lpstr>“He who has ears to hear, let him hear!!!!”</vt:lpstr>
      <vt:lpstr>PowerPoint Presentation</vt:lpstr>
      <vt:lpstr>“He who has ears to hear, let him hear!!!!”</vt:lpstr>
      <vt:lpstr>PowerPoint Presentation</vt:lpstr>
      <vt:lpstr>“He who has ears to hear, let him hear!!!!”</vt:lpstr>
      <vt:lpstr>“He who has ears to hear, let him hear!!!!”</vt:lpstr>
      <vt:lpstr>“He who has ears to hear, let him hear!!!!”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who has ears to</dc:title>
  <dc:creator>Chris Pressnell</dc:creator>
  <cp:lastModifiedBy>Tera Pressnell</cp:lastModifiedBy>
  <cp:revision>10</cp:revision>
  <dcterms:created xsi:type="dcterms:W3CDTF">2017-07-12T23:17:26Z</dcterms:created>
  <dcterms:modified xsi:type="dcterms:W3CDTF">2017-07-22T01:06:45Z</dcterms:modified>
</cp:coreProperties>
</file>