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1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8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3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0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0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6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3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5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C1270EF-630A-4817-87F7-EF0EA078BB46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05078E3-440E-4C66-AE84-785E5A84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4242-E868-4058-AEF3-57BED9E31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GOD’S PLEADING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D74D1-8887-4345-AEF0-CA5009ACC0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Isaiah 55</a:t>
            </a:r>
          </a:p>
        </p:txBody>
      </p:sp>
    </p:spTree>
    <p:extLst>
      <p:ext uri="{BB962C8B-B14F-4D97-AF65-F5344CB8AC3E}">
        <p14:creationId xmlns:p14="http://schemas.microsoft.com/office/powerpoint/2010/main" val="399573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37DF-3FFA-4B79-AB6E-F7F0269E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262626"/>
                </a:solidFill>
              </a:rPr>
              <a:t>GOD’S PLEADING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C4234-7B47-4DEB-B5FB-CB746D404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our text, God is pleading with Judah to return to Him through </a:t>
            </a:r>
            <a:r>
              <a:rPr lang="en-US" sz="3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 let’s examine the graciousness of God.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83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B821-0B86-46B4-9C1F-4E47177F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262626"/>
                </a:solidFill>
              </a:rPr>
              <a:t>GOD’S PLEADING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CB804-07A8-4393-BE3F-078749082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23756"/>
            <a:ext cx="7729728" cy="3948494"/>
          </a:xfrm>
        </p:spPr>
        <p:txBody>
          <a:bodyPr>
            <a:normAutofit lnSpcReduction="10000"/>
          </a:bodyPr>
          <a:lstStyle/>
          <a:p>
            <a:r>
              <a:rPr lang="en-US" sz="3200" i="1" dirty="0"/>
              <a:t>God’s gracious…………</a:t>
            </a:r>
          </a:p>
          <a:p>
            <a:pPr marL="0" indent="0" algn="ctr">
              <a:buNone/>
            </a:pPr>
            <a:r>
              <a:rPr lang="en-US" sz="4400" b="1" dirty="0"/>
              <a:t>INVITATION</a:t>
            </a:r>
          </a:p>
          <a:p>
            <a:r>
              <a:rPr lang="en-US" sz="3600" dirty="0"/>
              <a:t>Is. 55:1-3</a:t>
            </a:r>
          </a:p>
          <a:p>
            <a:r>
              <a:rPr lang="en-US" sz="3600" b="1" u="sng" dirty="0"/>
              <a:t>Everyone</a:t>
            </a:r>
            <a:r>
              <a:rPr lang="en-US" sz="3600" dirty="0"/>
              <a:t> is asked to come.</a:t>
            </a:r>
          </a:p>
          <a:p>
            <a:r>
              <a:rPr lang="en-US" sz="3600" dirty="0"/>
              <a:t>No money needed!!!</a:t>
            </a:r>
          </a:p>
          <a:p>
            <a:r>
              <a:rPr lang="en-US" sz="3600" dirty="0"/>
              <a:t>FREE FOOD! </a:t>
            </a:r>
          </a:p>
        </p:txBody>
      </p:sp>
    </p:spTree>
    <p:extLst>
      <p:ext uri="{BB962C8B-B14F-4D97-AF65-F5344CB8AC3E}">
        <p14:creationId xmlns:p14="http://schemas.microsoft.com/office/powerpoint/2010/main" val="21589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EB12-AC6C-474B-91ED-BACC4D996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262626"/>
                </a:solidFill>
              </a:rPr>
              <a:t>GOD’S PLEADING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014CE-DA0D-4C23-A2DF-5034116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1725"/>
            <a:ext cx="9041702" cy="4257675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418AB3"/>
              </a:buClr>
            </a:pPr>
            <a:r>
              <a:rPr lang="en-US" sz="3200" i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God’s gracious…………</a:t>
            </a:r>
          </a:p>
          <a:p>
            <a:pPr marL="0" lvl="0" indent="0" algn="ctr">
              <a:buClr>
                <a:srgbClr val="418AB3"/>
              </a:buClr>
              <a:buNone/>
            </a:pPr>
            <a:r>
              <a:rPr lang="en-US" sz="44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LOVE</a:t>
            </a:r>
          </a:p>
          <a:p>
            <a:pPr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Is. 55:6-9</a:t>
            </a:r>
          </a:p>
          <a:p>
            <a:pPr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Who can understand the abiding love of God.</a:t>
            </a:r>
          </a:p>
          <a:p>
            <a:pPr lvl="1"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Forgiving to those who rebel.</a:t>
            </a:r>
          </a:p>
          <a:p>
            <a:pPr lvl="1"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Merciful to those who have been wicked.</a:t>
            </a:r>
          </a:p>
          <a:p>
            <a:pPr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Certainly, His ways are higher than ours and His thoughts are greater than 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0592-BA2B-443C-B165-3EEAEF0A8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262626"/>
                </a:solidFill>
              </a:rPr>
              <a:t>GOD’S PLEADING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9A7A8-7979-4B3E-847C-EE25FE24A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34219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418AB3"/>
              </a:buClr>
            </a:pPr>
            <a:r>
              <a:rPr lang="en-US" sz="3200" i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God’s gracious…………</a:t>
            </a:r>
          </a:p>
          <a:p>
            <a:pPr marL="0" lvl="0" indent="0" algn="ctr">
              <a:buClr>
                <a:srgbClr val="418AB3"/>
              </a:buClr>
              <a:buNone/>
            </a:pPr>
            <a:r>
              <a:rPr lang="en-US" sz="44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PROMISE</a:t>
            </a:r>
          </a:p>
          <a:p>
            <a:pPr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Is. 55:10-13</a:t>
            </a:r>
          </a:p>
          <a:p>
            <a:pPr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The certainty of His promise</a:t>
            </a:r>
          </a:p>
          <a:p>
            <a:pPr lvl="1"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As confirmed through David.</a:t>
            </a:r>
          </a:p>
          <a:p>
            <a:pPr lvl="1"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As confirmed through nature.</a:t>
            </a:r>
          </a:p>
          <a:p>
            <a:pPr>
              <a:buClr>
                <a:srgbClr val="418AB3"/>
              </a:buClr>
            </a:pP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The beauty of His promise</a:t>
            </a:r>
          </a:p>
          <a:p>
            <a:pPr>
              <a:buClr>
                <a:srgbClr val="418AB3"/>
              </a:buClr>
            </a:pPr>
            <a:endParaRPr lang="en-US" sz="3200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2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40</TotalTime>
  <Words>129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Parcel</vt:lpstr>
      <vt:lpstr>GOD’S PLEADING</vt:lpstr>
      <vt:lpstr>GOD’S PLEADING</vt:lpstr>
      <vt:lpstr>GOD’S PLEADING</vt:lpstr>
      <vt:lpstr>GOD’S PLEADING</vt:lpstr>
      <vt:lpstr>GOD’S PLEADING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PLEADING</dc:title>
  <dc:creator>Tera Pressnell</dc:creator>
  <cp:lastModifiedBy>Tera Pressnell</cp:lastModifiedBy>
  <cp:revision>4</cp:revision>
  <dcterms:created xsi:type="dcterms:W3CDTF">2017-07-22T02:01:05Z</dcterms:created>
  <dcterms:modified xsi:type="dcterms:W3CDTF">2017-07-22T02:41:11Z</dcterms:modified>
</cp:coreProperties>
</file>