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7/9/2017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7/9/2017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7/9/2017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7/9/2017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7/9/2017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7/9/2017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7/9/2017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7/9/2017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7/9/2017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7/9/2017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7/9/2017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7/9/2017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91569-C547-4120-B65C-8864B57929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3106" y="802298"/>
            <a:ext cx="9508393" cy="2541431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SINS OF JEREBOAM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1F736D-1F8B-441A-9B88-C3CA304513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i="1" dirty="0"/>
              <a:t>Ii Chronicles 13</a:t>
            </a:r>
          </a:p>
        </p:txBody>
      </p:sp>
    </p:spTree>
    <p:extLst>
      <p:ext uri="{BB962C8B-B14F-4D97-AF65-F5344CB8AC3E}">
        <p14:creationId xmlns:p14="http://schemas.microsoft.com/office/powerpoint/2010/main" val="4224962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0A4C3-B583-4385-A1DC-5D29751A8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SINS OF JEREBOAM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AACF6-55A8-4B75-9F60-9D1684CC1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Background:</a:t>
            </a:r>
          </a:p>
          <a:p>
            <a:pPr lvl="1"/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Rehoboam is dead.</a:t>
            </a:r>
          </a:p>
          <a:p>
            <a:pPr lvl="1"/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Abijah, his son, ascends to the throne.</a:t>
            </a:r>
          </a:p>
          <a:p>
            <a:pPr lvl="1"/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Jereboam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and Abijah are at war.</a:t>
            </a:r>
          </a:p>
          <a:p>
            <a:pPr lvl="1"/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Abijah tells Israel why the will be successful against Israel even at a great numbers disadvantage.</a:t>
            </a:r>
          </a:p>
        </p:txBody>
      </p:sp>
    </p:spTree>
    <p:extLst>
      <p:ext uri="{BB962C8B-B14F-4D97-AF65-F5344CB8AC3E}">
        <p14:creationId xmlns:p14="http://schemas.microsoft.com/office/powerpoint/2010/main" val="302211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9DEDD-88FF-4D1D-BF03-AD423A512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SINS OF JEREBOAM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AF9C9-D1D3-4E38-8F7B-1FD68CF8E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15731"/>
            <a:ext cx="9520158" cy="3970731"/>
          </a:xfrm>
        </p:spPr>
        <p:txBody>
          <a:bodyPr>
            <a:normAutofit/>
          </a:bodyPr>
          <a:lstStyle/>
          <a:p>
            <a:r>
              <a:rPr lang="en-US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Abijah tells Israel that it matters ………..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WHO YOU WORSHIP</a:t>
            </a:r>
          </a:p>
          <a:p>
            <a:pPr>
              <a:lnSpc>
                <a:spcPct val="100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II Chron. 13:8</a:t>
            </a:r>
          </a:p>
          <a:p>
            <a:pPr>
              <a:lnSpc>
                <a:spcPct val="100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It’s not enough to just </a:t>
            </a:r>
            <a:r>
              <a:rPr lang="en-US" sz="3200" b="1" u="sng" dirty="0">
                <a:latin typeface="Calibri" panose="020F0502020204030204" pitchFamily="34" charset="0"/>
                <a:cs typeface="Calibri" panose="020F0502020204030204" pitchFamily="34" charset="0"/>
              </a:rPr>
              <a:t>worship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3200" b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diety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</a:p>
          <a:p>
            <a:pPr>
              <a:lnSpc>
                <a:spcPct val="100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Deut. 6:13 (as cited by Jesus in Matt. 4:10)</a:t>
            </a:r>
          </a:p>
          <a:p>
            <a:pPr>
              <a:lnSpc>
                <a:spcPct val="100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John 4:22</a:t>
            </a:r>
          </a:p>
        </p:txBody>
      </p:sp>
    </p:spTree>
    <p:extLst>
      <p:ext uri="{BB962C8B-B14F-4D97-AF65-F5344CB8AC3E}">
        <p14:creationId xmlns:p14="http://schemas.microsoft.com/office/powerpoint/2010/main" val="348407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0DFD8-42B8-469B-B51E-1EDBAD219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SINS OF JEREBOAM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692CD-DDF8-4058-BD19-A3BA2EA8E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15732"/>
            <a:ext cx="9520158" cy="3885006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5FA534"/>
              </a:buClr>
            </a:pPr>
            <a:r>
              <a:rPr lang="en-US" sz="3200" b="1" i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Abijah tells Israel that it matters ………..</a:t>
            </a:r>
          </a:p>
          <a:p>
            <a:pPr marL="0" lvl="0" indent="0" algn="ctr">
              <a:lnSpc>
                <a:spcPct val="100000"/>
              </a:lnSpc>
              <a:buClr>
                <a:srgbClr val="5FA534"/>
              </a:buClr>
              <a:buNone/>
            </a:pPr>
            <a:r>
              <a:rPr lang="en-US" sz="44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YOU WORSHIP</a:t>
            </a:r>
          </a:p>
          <a:p>
            <a:pPr>
              <a:lnSpc>
                <a:spcPct val="100000"/>
              </a:lnSpc>
              <a:buClr>
                <a:srgbClr val="5FA534"/>
              </a:buClr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 Chron. 13:10</a:t>
            </a:r>
          </a:p>
          <a:p>
            <a:pPr>
              <a:lnSpc>
                <a:spcPct val="100000"/>
              </a:lnSpc>
              <a:buClr>
                <a:srgbClr val="5FA534"/>
              </a:buClr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Altering the priesthood.</a:t>
            </a:r>
          </a:p>
          <a:p>
            <a:pPr>
              <a:lnSpc>
                <a:spcPct val="100000"/>
              </a:lnSpc>
              <a:buClr>
                <a:srgbClr val="5FA534"/>
              </a:buClr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Ex. 29:7-9</a:t>
            </a:r>
          </a:p>
          <a:p>
            <a:pPr>
              <a:lnSpc>
                <a:spcPct val="100000"/>
              </a:lnSpc>
              <a:buClr>
                <a:srgbClr val="5FA534"/>
              </a:buClr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 Chron. 2:4-5- Solomon also confirms this.</a:t>
            </a:r>
          </a:p>
          <a:p>
            <a:pPr>
              <a:buClr>
                <a:srgbClr val="5FA534"/>
              </a:buClr>
            </a:pPr>
            <a:endParaRPr lang="en-US" sz="32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57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65330-5BA2-445B-88B4-347B80CF9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SINS OF JEREBOAM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A84BF-75CD-41B3-BA7C-C1913DFF7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5" y="2015732"/>
            <a:ext cx="10109617" cy="3956443"/>
          </a:xfrm>
        </p:spPr>
        <p:txBody>
          <a:bodyPr/>
          <a:lstStyle/>
          <a:p>
            <a:pPr lvl="0">
              <a:buClr>
                <a:srgbClr val="5FA534"/>
              </a:buClr>
            </a:pPr>
            <a:r>
              <a:rPr lang="en-US" sz="3200" b="1" i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Abijah tells Israel that it matters ………..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Clr>
                <a:srgbClr val="5FA534"/>
              </a:buClr>
              <a:buNone/>
            </a:pPr>
            <a:r>
              <a:rPr lang="en-US" sz="44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YOU WORSHIP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5FA534"/>
              </a:buClr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 Chron. 13:11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5FA534"/>
              </a:buClr>
            </a:pPr>
            <a:r>
              <a:rPr lang="en-US" sz="32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Jereboam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u="sng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devised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this in his own </a:t>
            </a:r>
            <a:r>
              <a:rPr lang="en-US" sz="3200" b="1" u="sng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heart-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 Kings 12:33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5FA534"/>
              </a:buClr>
            </a:pPr>
            <a:r>
              <a:rPr lang="en-US" sz="3200" b="1" u="sng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Burnt offerings every morning and evening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Num. 28:2-8.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5FA534"/>
              </a:buClr>
            </a:pPr>
            <a:r>
              <a:rPr lang="en-US" sz="3200" b="1" u="sng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Shewbread every Sabbath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Lev. 24:5-8.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5FA534"/>
              </a:buClr>
            </a:pPr>
            <a:r>
              <a:rPr lang="en-US" sz="3200" b="1" u="sng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Golden lampstand every evening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Ex. 27:20-21.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5FA534"/>
              </a:buClr>
            </a:pPr>
            <a:endParaRPr lang="en-US" sz="32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58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24</TotalTime>
  <Words>180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Palatino Linotype</vt:lpstr>
      <vt:lpstr>Times New Roman</vt:lpstr>
      <vt:lpstr>Gallery</vt:lpstr>
      <vt:lpstr>THE SINS OF JEREBOAM</vt:lpstr>
      <vt:lpstr>THE SINS OF JEREBOAM</vt:lpstr>
      <vt:lpstr>THE SINS OF JEREBOAM</vt:lpstr>
      <vt:lpstr>THE SINS OF JEREBOAM</vt:lpstr>
      <vt:lpstr>THE SINS OF JEREBOAM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SINS OF JEREBOAM</dc:title>
  <dc:creator>Tera Pressnell</dc:creator>
  <cp:lastModifiedBy>Tera Pressnell</cp:lastModifiedBy>
  <cp:revision>3</cp:revision>
  <dcterms:created xsi:type="dcterms:W3CDTF">2017-07-09T10:18:19Z</dcterms:created>
  <dcterms:modified xsi:type="dcterms:W3CDTF">2017-07-09T10:42:22Z</dcterms:modified>
</cp:coreProperties>
</file>