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7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6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5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1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8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7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0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9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B124C40-41FC-4B92-BF3C-93D09410F38B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E05CEF1-C3AF-4512-AAFC-ED564FC03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96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>
                <a:latin typeface="Copperplate Gothic Bold" panose="020E0705020206020404" pitchFamily="34" charset="0"/>
              </a:rPr>
              <a:t>BAD ATTITUDES</a:t>
            </a:r>
            <a:endParaRPr lang="en-US" sz="6600" b="1" dirty="0">
              <a:latin typeface="Copperplate Gothic Bold" panose="020E07050202060204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Romans 2:1-5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4245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BAD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1150376" cy="434228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Romans 1- Highlights the unrighteousness of the Gentiles/its beginning </a:t>
            </a:r>
            <a:r>
              <a:rPr lang="en-US" sz="3400" dirty="0" smtClean="0"/>
              <a:t>and its progression.</a:t>
            </a:r>
          </a:p>
          <a:p>
            <a:pPr lvl="1"/>
            <a:r>
              <a:rPr lang="en-US" sz="3200" dirty="0" smtClean="0"/>
              <a:t>Knew God but got </a:t>
            </a:r>
            <a:r>
              <a:rPr lang="en-US" sz="3200" b="1" u="sng" dirty="0" smtClean="0"/>
              <a:t>lax</a:t>
            </a:r>
            <a:r>
              <a:rPr lang="en-US" sz="3200" dirty="0" smtClean="0"/>
              <a:t> about honoring him.</a:t>
            </a:r>
          </a:p>
          <a:p>
            <a:pPr lvl="1"/>
            <a:r>
              <a:rPr lang="en-US" sz="3200" dirty="0" smtClean="0"/>
              <a:t>Knew God but stopped </a:t>
            </a:r>
            <a:r>
              <a:rPr lang="en-US" sz="3200" b="1" u="sng" dirty="0" smtClean="0"/>
              <a:t>appreciating his goodness.</a:t>
            </a:r>
          </a:p>
          <a:p>
            <a:pPr lvl="1"/>
            <a:r>
              <a:rPr lang="en-US" sz="3200" dirty="0" smtClean="0"/>
              <a:t>Started thinking too </a:t>
            </a:r>
            <a:r>
              <a:rPr lang="en-US" sz="3200" b="1" u="sng" dirty="0" smtClean="0"/>
              <a:t>highly of themselves.</a:t>
            </a:r>
          </a:p>
          <a:p>
            <a:pPr lvl="1"/>
            <a:r>
              <a:rPr lang="en-US" sz="3200" dirty="0" smtClean="0"/>
              <a:t>Began to live contrary to their </a:t>
            </a:r>
            <a:r>
              <a:rPr lang="en-US" sz="3200" b="1" u="sng" dirty="0" smtClean="0"/>
              <a:t>created purpose.</a:t>
            </a:r>
          </a:p>
          <a:p>
            <a:pPr lvl="1"/>
            <a:r>
              <a:rPr lang="en-US" sz="3200" dirty="0" smtClean="0"/>
              <a:t>Moved to full blown </a:t>
            </a:r>
            <a:r>
              <a:rPr lang="en-US" sz="3200" b="1" u="sng" dirty="0" smtClean="0"/>
              <a:t>hatred of God.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9597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BAD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Romans 2 deals with the unrighteousness of the Jews and their bad attitudes.</a:t>
            </a:r>
          </a:p>
          <a:p>
            <a:r>
              <a:rPr lang="en-US" sz="3600" dirty="0" smtClean="0"/>
              <a:t>Can we see any correlation in our lives today?</a:t>
            </a:r>
          </a:p>
          <a:p>
            <a:r>
              <a:rPr lang="en-US" sz="3600" dirty="0" smtClean="0"/>
              <a:t>Paul condemns the Jews for being……….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99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BAD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38" y="2044866"/>
            <a:ext cx="11750721" cy="45197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JUDGMENTAL</a:t>
            </a:r>
          </a:p>
          <a:p>
            <a:r>
              <a:rPr lang="en-US" sz="3600" dirty="0" smtClean="0"/>
              <a:t>Romans 2:1-3</a:t>
            </a:r>
          </a:p>
          <a:p>
            <a:r>
              <a:rPr lang="en-US" sz="3600" dirty="0" smtClean="0"/>
              <a:t>The </a:t>
            </a:r>
            <a:r>
              <a:rPr lang="en-US" sz="3600" b="1" u="sng" dirty="0" smtClean="0"/>
              <a:t>Jews</a:t>
            </a:r>
            <a:r>
              <a:rPr lang="en-US" sz="3600" dirty="0" smtClean="0"/>
              <a:t> were guilty of the same sins as the </a:t>
            </a:r>
            <a:r>
              <a:rPr lang="en-US" sz="3600" b="1" u="sng" dirty="0" smtClean="0"/>
              <a:t>Gentiles.</a:t>
            </a:r>
          </a:p>
          <a:p>
            <a:r>
              <a:rPr lang="en-US" sz="3600" dirty="0" smtClean="0"/>
              <a:t>We often believe other’s </a:t>
            </a:r>
            <a:r>
              <a:rPr lang="en-US" sz="3600" b="1" u="sng" dirty="0" smtClean="0"/>
              <a:t>sins</a:t>
            </a:r>
            <a:r>
              <a:rPr lang="en-US" sz="3600" dirty="0" smtClean="0"/>
              <a:t> are worse than ours.</a:t>
            </a:r>
          </a:p>
          <a:p>
            <a:r>
              <a:rPr lang="en-US" sz="3600" dirty="0" smtClean="0"/>
              <a:t>Matt. 7:3- </a:t>
            </a:r>
            <a:r>
              <a:rPr lang="en-US" sz="3600" b="1" u="sng" dirty="0" smtClean="0"/>
              <a:t>speck and log </a:t>
            </a:r>
            <a:r>
              <a:rPr lang="en-US" sz="3600" dirty="0" smtClean="0"/>
              <a:t>syndrome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363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BAD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49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 smtClean="0"/>
              <a:t>PRESUMPTUOUS</a:t>
            </a:r>
          </a:p>
          <a:p>
            <a:r>
              <a:rPr lang="en-US" sz="3600" dirty="0" smtClean="0"/>
              <a:t>Romans 2:4</a:t>
            </a:r>
          </a:p>
          <a:p>
            <a:r>
              <a:rPr lang="en-US" sz="3600" dirty="0" smtClean="0"/>
              <a:t>We are </a:t>
            </a:r>
            <a:r>
              <a:rPr lang="en-US" sz="3600" b="1" u="sng" dirty="0" smtClean="0"/>
              <a:t>Jews</a:t>
            </a:r>
            <a:r>
              <a:rPr lang="en-US" sz="3600" dirty="0" smtClean="0"/>
              <a:t>/We are </a:t>
            </a:r>
            <a:r>
              <a:rPr lang="en-US" sz="3600" b="1" u="sng" dirty="0" smtClean="0"/>
              <a:t>Christians!</a:t>
            </a:r>
          </a:p>
          <a:p>
            <a:r>
              <a:rPr lang="en-US" sz="3600" dirty="0" smtClean="0"/>
              <a:t>Leads to a </a:t>
            </a:r>
            <a:r>
              <a:rPr lang="en-US" sz="3600" b="1" u="sng" dirty="0" smtClean="0"/>
              <a:t>de-sensitization</a:t>
            </a:r>
            <a:r>
              <a:rPr lang="en-US" sz="3600" dirty="0" smtClean="0"/>
              <a:t> to sin.</a:t>
            </a:r>
          </a:p>
          <a:p>
            <a:r>
              <a:rPr lang="en-US" sz="3600" dirty="0" smtClean="0"/>
              <a:t>We believe that we are </a:t>
            </a:r>
            <a:r>
              <a:rPr lang="en-US" sz="3600" u="sng" dirty="0" smtClean="0"/>
              <a:t>entitled.</a:t>
            </a:r>
          </a:p>
          <a:p>
            <a:r>
              <a:rPr lang="en-US" sz="3600" dirty="0" smtClean="0"/>
              <a:t>I John 2:1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791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BAD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921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STUBBORNNESS</a:t>
            </a:r>
          </a:p>
          <a:p>
            <a:r>
              <a:rPr lang="en-US" sz="3600" dirty="0" smtClean="0"/>
              <a:t>Romans 2:5</a:t>
            </a:r>
          </a:p>
          <a:p>
            <a:r>
              <a:rPr lang="en-US" sz="3600" dirty="0" smtClean="0"/>
              <a:t>A refusal to </a:t>
            </a:r>
            <a:r>
              <a:rPr lang="en-US" sz="3600" b="1" u="sng" dirty="0" smtClean="0"/>
              <a:t>acknowledge</a:t>
            </a:r>
            <a:r>
              <a:rPr lang="en-US" sz="3600" dirty="0" smtClean="0"/>
              <a:t> wrong.</a:t>
            </a:r>
          </a:p>
          <a:p>
            <a:r>
              <a:rPr lang="en-US" sz="3600" dirty="0" smtClean="0"/>
              <a:t>I Sam. 14:23</a:t>
            </a:r>
          </a:p>
          <a:p>
            <a:r>
              <a:rPr lang="en-US" sz="3600" dirty="0" smtClean="0"/>
              <a:t>Heb. 3:7-8</a:t>
            </a:r>
          </a:p>
        </p:txBody>
      </p:sp>
    </p:spTree>
    <p:extLst>
      <p:ext uri="{BB962C8B-B14F-4D97-AF65-F5344CB8AC3E}">
        <p14:creationId xmlns:p14="http://schemas.microsoft.com/office/powerpoint/2010/main" val="124344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17</TotalTime>
  <Words>173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Copperplate Gothic Bold</vt:lpstr>
      <vt:lpstr>Wingdings 2</vt:lpstr>
      <vt:lpstr>Quotable</vt:lpstr>
      <vt:lpstr>BAD ATTITUDES</vt:lpstr>
      <vt:lpstr>BAD ATTITUDES</vt:lpstr>
      <vt:lpstr>BAD ATTITUDES</vt:lpstr>
      <vt:lpstr>BAD ATTITUDES</vt:lpstr>
      <vt:lpstr>BAD ATTITUDES</vt:lpstr>
      <vt:lpstr>BAD ATTITUDES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ATTITUDES</dc:title>
  <dc:creator>Chris Pressnell</dc:creator>
  <cp:lastModifiedBy>Chris Pressnell</cp:lastModifiedBy>
  <cp:revision>3</cp:revision>
  <dcterms:created xsi:type="dcterms:W3CDTF">2017-07-02T13:36:21Z</dcterms:created>
  <dcterms:modified xsi:type="dcterms:W3CDTF">2017-07-02T13:53:32Z</dcterms:modified>
</cp:coreProperties>
</file>