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B554-8B5A-4CAF-BABE-310327A16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AT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70ED8-6ACC-4C29-A99B-36D7AE964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John 14:27</a:t>
            </a:r>
          </a:p>
        </p:txBody>
      </p:sp>
    </p:spTree>
    <p:extLst>
      <p:ext uri="{BB962C8B-B14F-4D97-AF65-F5344CB8AC3E}">
        <p14:creationId xmlns:p14="http://schemas.microsoft.com/office/powerpoint/2010/main" val="210892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0CBC-3DC9-4A9B-927B-21C3C988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</a:rPr>
              <a:t>AT PEACE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CD0D-C24B-4711-8EB5-7BB6AF8B4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50" y="2052115"/>
            <a:ext cx="9027089" cy="4391547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“Peace I leave with you; my peace I give to you.”- </a:t>
            </a:r>
            <a:r>
              <a:rPr lang="en-US" sz="3600" b="1" i="1" dirty="0"/>
              <a:t>John 14:27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Jesus made this statement to his apostles.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However, it is also true that His peace is available to all of 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In fact, when we look into the subject of peace we will find that Jesus Christ is the only way to true peace. </a:t>
            </a:r>
          </a:p>
        </p:txBody>
      </p:sp>
    </p:spTree>
    <p:extLst>
      <p:ext uri="{BB962C8B-B14F-4D97-AF65-F5344CB8AC3E}">
        <p14:creationId xmlns:p14="http://schemas.microsoft.com/office/powerpoint/2010/main" val="14727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5548-FB0D-4765-8A8F-178AA19E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</a:rPr>
              <a:t>AT PEACE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AA3A4-E145-4038-8E3E-FC435E342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2052116"/>
            <a:ext cx="9369989" cy="45915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Monotype Corsiva" panose="03010101010201010101" pitchFamily="66" charset="0"/>
              </a:rPr>
              <a:t>Jesus is the answer to having……..</a:t>
            </a:r>
            <a:endParaRPr lang="en-US" sz="3200" dirty="0"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/>
              <a:t>PEACE WITH MYSELF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Phil 4:6-7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Romans 7:14-25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I am thankful for this statement from Paul “</a:t>
            </a:r>
            <a:r>
              <a:rPr lang="en-US" sz="3600" i="1" dirty="0"/>
              <a:t>for I do not understand my own actions.”</a:t>
            </a:r>
            <a:endParaRPr lang="en-US" sz="3600" dirty="0"/>
          </a:p>
          <a:p>
            <a:r>
              <a:rPr lang="en-US" sz="3600" dirty="0"/>
              <a:t>Why did I do that or why do I do that?</a:t>
            </a:r>
          </a:p>
        </p:txBody>
      </p:sp>
    </p:spTree>
    <p:extLst>
      <p:ext uri="{BB962C8B-B14F-4D97-AF65-F5344CB8AC3E}">
        <p14:creationId xmlns:p14="http://schemas.microsoft.com/office/powerpoint/2010/main" val="380514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8EFD-CDEE-45DC-BFC3-C3B02927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</a:rPr>
              <a:t>AT PEACE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543F7-1E82-4409-9316-F95C766A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52115"/>
            <a:ext cx="9227114" cy="4391547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200" b="1" dirty="0">
                <a:solidFill>
                  <a:prstClr val="white"/>
                </a:solidFill>
                <a:latin typeface="Monotype Corsiva" panose="03010101010201010101" pitchFamily="66" charset="0"/>
              </a:rPr>
              <a:t>Jesus is the answer to having……..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None/>
            </a:pPr>
            <a:r>
              <a:rPr lang="en-US" sz="4400" b="1" dirty="0">
                <a:solidFill>
                  <a:prstClr val="white"/>
                </a:solidFill>
              </a:rPr>
              <a:t>PEACE WITH THE WORLD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600" dirty="0">
                <a:solidFill>
                  <a:prstClr val="white"/>
                </a:solidFill>
              </a:rPr>
              <a:t>Heb. 12:14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600" dirty="0">
                <a:solidFill>
                  <a:prstClr val="white"/>
                </a:solidFill>
              </a:rPr>
              <a:t>I Peter 3:8-11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600" dirty="0">
                <a:solidFill>
                  <a:prstClr val="white"/>
                </a:solidFill>
              </a:rPr>
              <a:t>Matt. 5:9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James 3:13-18</a:t>
            </a:r>
          </a:p>
        </p:txBody>
      </p:sp>
    </p:spTree>
    <p:extLst>
      <p:ext uri="{BB962C8B-B14F-4D97-AF65-F5344CB8AC3E}">
        <p14:creationId xmlns:p14="http://schemas.microsoft.com/office/powerpoint/2010/main" val="425681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766D-66DD-4548-859C-1937AC23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</a:rPr>
              <a:t>AT PEACE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CCE57-D601-47F7-B0AD-DDDDB264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313" y="2052116"/>
            <a:ext cx="9212826" cy="39978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200" b="1" dirty="0">
                <a:solidFill>
                  <a:prstClr val="white"/>
                </a:solidFill>
                <a:latin typeface="Monotype Corsiva" panose="03010101010201010101" pitchFamily="66" charset="0"/>
              </a:rPr>
              <a:t>Jesus is the answer to having……..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None/>
            </a:pPr>
            <a:r>
              <a:rPr lang="en-US" sz="4400" b="1" dirty="0">
                <a:solidFill>
                  <a:prstClr val="white"/>
                </a:solidFill>
              </a:rPr>
              <a:t>PEACE WITH CHRISTIANS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600" dirty="0">
                <a:solidFill>
                  <a:prstClr val="white"/>
                </a:solidFill>
              </a:rPr>
              <a:t>Col. 3:11-15</a:t>
            </a:r>
          </a:p>
          <a:p>
            <a:r>
              <a:rPr lang="en-US" sz="3600" dirty="0"/>
              <a:t>I Cor. 8:9-13</a:t>
            </a:r>
          </a:p>
          <a:p>
            <a:r>
              <a:rPr lang="en-US" sz="3600" dirty="0"/>
              <a:t>Romans 14:13-19</a:t>
            </a:r>
          </a:p>
        </p:txBody>
      </p:sp>
    </p:spTree>
    <p:extLst>
      <p:ext uri="{BB962C8B-B14F-4D97-AF65-F5344CB8AC3E}">
        <p14:creationId xmlns:p14="http://schemas.microsoft.com/office/powerpoint/2010/main" val="224850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529A-5F53-45C0-9187-F9304C97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</a:rPr>
              <a:t>AT PEACE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46A8A-5161-4F64-91EC-C3A1D7BFA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163" y="2052116"/>
            <a:ext cx="9269976" cy="39978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200" b="1" dirty="0">
                <a:solidFill>
                  <a:prstClr val="white"/>
                </a:solidFill>
                <a:latin typeface="Monotype Corsiva" panose="03010101010201010101" pitchFamily="66" charset="0"/>
              </a:rPr>
              <a:t>Jesus is the answer to having……..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None/>
            </a:pPr>
            <a:r>
              <a:rPr lang="en-US" sz="4400" b="1" dirty="0">
                <a:solidFill>
                  <a:prstClr val="white"/>
                </a:solidFill>
              </a:rPr>
              <a:t>PEACE WITH GOD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</a:pPr>
            <a:r>
              <a:rPr lang="en-US" sz="3600" dirty="0">
                <a:solidFill>
                  <a:prstClr val="white"/>
                </a:solidFill>
              </a:rPr>
              <a:t>Romans 5:1</a:t>
            </a:r>
          </a:p>
          <a:p>
            <a:r>
              <a:rPr lang="en-US" sz="3600" dirty="0"/>
              <a:t>Eph. 2:14</a:t>
            </a:r>
          </a:p>
          <a:p>
            <a:r>
              <a:rPr lang="en-US" sz="3600" dirty="0"/>
              <a:t>Col. 1:20</a:t>
            </a:r>
          </a:p>
        </p:txBody>
      </p:sp>
    </p:spTree>
    <p:extLst>
      <p:ext uri="{BB962C8B-B14F-4D97-AF65-F5344CB8AC3E}">
        <p14:creationId xmlns:p14="http://schemas.microsoft.com/office/powerpoint/2010/main" val="9152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80</TotalTime>
  <Words>182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Monotype Corsiva</vt:lpstr>
      <vt:lpstr>MS Shell Dlg 2</vt:lpstr>
      <vt:lpstr>Wingdings</vt:lpstr>
      <vt:lpstr>Wingdings 3</vt:lpstr>
      <vt:lpstr>Madison</vt:lpstr>
      <vt:lpstr>AT PEACE</vt:lpstr>
      <vt:lpstr>AT PEACE</vt:lpstr>
      <vt:lpstr>AT PEACE</vt:lpstr>
      <vt:lpstr>AT PEACE</vt:lpstr>
      <vt:lpstr>AT PEACE</vt:lpstr>
      <vt:lpstr>AT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PEACE;</dc:title>
  <dc:creator>Tera Pressnell</dc:creator>
  <cp:lastModifiedBy>Tera Pressnell</cp:lastModifiedBy>
  <cp:revision>8</cp:revision>
  <dcterms:created xsi:type="dcterms:W3CDTF">2017-07-02T19:56:55Z</dcterms:created>
  <dcterms:modified xsi:type="dcterms:W3CDTF">2017-07-02T21:17:04Z</dcterms:modified>
</cp:coreProperties>
</file>