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7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5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2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3E6DEBD-E0EC-4B9B-8291-86A6F2848F41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2254D33-12D8-4E7C-8FF9-DC61C770D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odoni MT Black" panose="02070A03080606020203" pitchFamily="18" charset="0"/>
              </a:rPr>
              <a:t>The Return of the King</a:t>
            </a:r>
            <a:endParaRPr lang="en-US" sz="6600" b="1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Bodoni MT Black" panose="02070A03080606020203" pitchFamily="18" charset="0"/>
              </a:rPr>
              <a:t>II Samuel 19:11-20:22</a:t>
            </a:r>
            <a:endParaRPr lang="en-US" sz="44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8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Bodoni MT Black" panose="02070A03080606020203" pitchFamily="18" charset="0"/>
              </a:rPr>
              <a:t>The Return of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2106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Background:</a:t>
            </a:r>
          </a:p>
          <a:p>
            <a:pPr lvl="1"/>
            <a:r>
              <a:rPr lang="en-US" sz="4000" dirty="0" smtClean="0"/>
              <a:t>Absalom has seized control of Israel.</a:t>
            </a:r>
          </a:p>
          <a:p>
            <a:pPr lvl="1"/>
            <a:r>
              <a:rPr lang="en-US" sz="4000" dirty="0" smtClean="0"/>
              <a:t>David and his mighty men have fled.</a:t>
            </a:r>
          </a:p>
          <a:p>
            <a:pPr lvl="1"/>
            <a:r>
              <a:rPr lang="en-US" sz="4000" dirty="0" smtClean="0"/>
              <a:t>The battle is fought/Absalom is killed.</a:t>
            </a:r>
          </a:p>
          <a:p>
            <a:pPr lvl="1"/>
            <a:r>
              <a:rPr lang="en-US" sz="4000" dirty="0" smtClean="0"/>
              <a:t>David regains his throne.  </a:t>
            </a:r>
          </a:p>
          <a:p>
            <a:pPr lvl="1"/>
            <a:r>
              <a:rPr lang="en-US" sz="4000" dirty="0" smtClean="0"/>
              <a:t>The King is returning home!</a:t>
            </a:r>
          </a:p>
          <a:p>
            <a:pPr lvl="1"/>
            <a:r>
              <a:rPr lang="en-US" sz="4000" dirty="0" smtClean="0"/>
              <a:t>Let’s explore the condition of 4 men upon the King’s return.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36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Bodoni MT Black" panose="02070A03080606020203" pitchFamily="18" charset="0"/>
              </a:rPr>
              <a:t>The Return of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/>
              <a:t>Shimei</a:t>
            </a:r>
            <a:r>
              <a:rPr lang="en-US" sz="5400" dirty="0" smtClean="0"/>
              <a:t> was </a:t>
            </a:r>
            <a:r>
              <a:rPr lang="en-US" sz="5400" b="1" u="sng" dirty="0" smtClean="0"/>
              <a:t>WORRIED</a:t>
            </a:r>
          </a:p>
          <a:p>
            <a:r>
              <a:rPr lang="en-US" sz="3600" dirty="0" smtClean="0"/>
              <a:t>II Sam. 19:16-20</a:t>
            </a:r>
          </a:p>
          <a:p>
            <a:r>
              <a:rPr lang="en-US" sz="3600" dirty="0" smtClean="0"/>
              <a:t>II Sam. 16:5-8</a:t>
            </a:r>
          </a:p>
          <a:p>
            <a:pPr lvl="1"/>
            <a:r>
              <a:rPr lang="en-US" sz="3400" dirty="0" smtClean="0"/>
              <a:t>A descendant of Saul.</a:t>
            </a:r>
          </a:p>
          <a:p>
            <a:pPr lvl="1"/>
            <a:r>
              <a:rPr lang="en-US" sz="3400" dirty="0" smtClean="0"/>
              <a:t>Angry about the change in regency.</a:t>
            </a:r>
          </a:p>
          <a:p>
            <a:pPr lvl="1"/>
            <a:r>
              <a:rPr lang="en-US" sz="3400" dirty="0" smtClean="0"/>
              <a:t>Threw stones, flung dust, cursed David.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51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Bodoni MT Black" panose="02070A03080606020203" pitchFamily="18" charset="0"/>
              </a:rPr>
              <a:t>The Return of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418107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Mephibosheth was </a:t>
            </a:r>
            <a:r>
              <a:rPr lang="en-US" sz="5400" b="1" u="sng" dirty="0" smtClean="0"/>
              <a:t>WAITING</a:t>
            </a:r>
          </a:p>
          <a:p>
            <a:r>
              <a:rPr lang="en-US" sz="3600" dirty="0" smtClean="0"/>
              <a:t>II Sam. 19:24</a:t>
            </a:r>
          </a:p>
          <a:p>
            <a:r>
              <a:rPr lang="en-US" sz="3600" dirty="0" smtClean="0"/>
              <a:t>He was distraught at the departure of the King.</a:t>
            </a:r>
          </a:p>
          <a:p>
            <a:r>
              <a:rPr lang="en-US" sz="3600" dirty="0" smtClean="0"/>
              <a:t>Mourning the situation in which he found himself and his nation.</a:t>
            </a:r>
          </a:p>
          <a:p>
            <a:pPr lvl="1"/>
            <a:r>
              <a:rPr lang="en-US" sz="3400" dirty="0" smtClean="0"/>
              <a:t>Titus 2:13; Heb. 9:28; II Peter 3:12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886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Bodoni MT Black" panose="02070A03080606020203" pitchFamily="18" charset="0"/>
              </a:rPr>
              <a:t>The Return of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err="1" smtClean="0"/>
              <a:t>Barzillai</a:t>
            </a:r>
            <a:r>
              <a:rPr lang="en-US" sz="5400" dirty="0" smtClean="0"/>
              <a:t> was </a:t>
            </a:r>
            <a:r>
              <a:rPr lang="en-US" sz="5400" b="1" u="sng" dirty="0" smtClean="0"/>
              <a:t>WORKING</a:t>
            </a:r>
          </a:p>
          <a:p>
            <a:r>
              <a:rPr lang="en-US" sz="3600" dirty="0" smtClean="0"/>
              <a:t>II Sam. 17:27-29</a:t>
            </a:r>
          </a:p>
          <a:p>
            <a:r>
              <a:rPr lang="en-US" sz="3600" dirty="0" smtClean="0"/>
              <a:t>II Sam. 19:31-32</a:t>
            </a:r>
          </a:p>
          <a:p>
            <a:r>
              <a:rPr lang="en-US" sz="3600" dirty="0" smtClean="0"/>
              <a:t>He was doing whatever he could for his king. </a:t>
            </a:r>
          </a:p>
          <a:p>
            <a:pPr lvl="1"/>
            <a:r>
              <a:rPr lang="en-US" sz="3400" dirty="0" smtClean="0"/>
              <a:t>I Cor. 15:58</a:t>
            </a:r>
          </a:p>
          <a:p>
            <a:pPr lvl="1"/>
            <a:r>
              <a:rPr lang="en-US" sz="3400" dirty="0" smtClean="0"/>
              <a:t>Heb. 6:10</a:t>
            </a:r>
          </a:p>
          <a:p>
            <a:pPr lvl="1"/>
            <a:r>
              <a:rPr lang="en-US" sz="3400" dirty="0" smtClean="0"/>
              <a:t>II Thess. 2:13-17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499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Bodoni MT Black" panose="02070A03080606020203" pitchFamily="18" charset="0"/>
              </a:rPr>
              <a:t>The Return of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26356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Sheba was </a:t>
            </a:r>
            <a:r>
              <a:rPr lang="en-US" sz="5400" b="1" u="sng" dirty="0" smtClean="0"/>
              <a:t>WITHOUT</a:t>
            </a:r>
          </a:p>
          <a:p>
            <a:r>
              <a:rPr lang="en-US" sz="3600" dirty="0" smtClean="0"/>
              <a:t>II Sam. 20:1-2</a:t>
            </a:r>
          </a:p>
          <a:p>
            <a:r>
              <a:rPr lang="en-US" sz="3600" dirty="0" smtClean="0"/>
              <a:t>He was called a worthless man.  </a:t>
            </a:r>
          </a:p>
          <a:p>
            <a:r>
              <a:rPr lang="en-US" sz="3600" dirty="0" smtClean="0"/>
              <a:t>He chose to have no relationship with the King.</a:t>
            </a:r>
          </a:p>
          <a:p>
            <a:pPr lvl="1"/>
            <a:r>
              <a:rPr lang="en-US" sz="3400" dirty="0" smtClean="0"/>
              <a:t>Matt. 25:41</a:t>
            </a:r>
          </a:p>
          <a:p>
            <a:pPr lvl="1"/>
            <a:r>
              <a:rPr lang="en-US" sz="3400" dirty="0" smtClean="0"/>
              <a:t>Matt. 7:21-23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004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2977</TotalTime>
  <Words>213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Bodoni MT Black</vt:lpstr>
      <vt:lpstr>Rockwell</vt:lpstr>
      <vt:lpstr>Rockwell Condensed</vt:lpstr>
      <vt:lpstr>Wingdings</vt:lpstr>
      <vt:lpstr>Wood Type</vt:lpstr>
      <vt:lpstr>The Return of the King</vt:lpstr>
      <vt:lpstr>The Return of the King</vt:lpstr>
      <vt:lpstr>The Return of the King</vt:lpstr>
      <vt:lpstr>The Return of the King</vt:lpstr>
      <vt:lpstr>The Return of the King</vt:lpstr>
      <vt:lpstr>The Return of the 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Return of the King</dc:title>
  <dc:creator>Chris Pressnell</dc:creator>
  <cp:lastModifiedBy>Chris Pressnell</cp:lastModifiedBy>
  <cp:revision>9</cp:revision>
  <cp:lastPrinted>2017-06-23T20:37:53Z</cp:lastPrinted>
  <dcterms:created xsi:type="dcterms:W3CDTF">2017-06-21T19:59:06Z</dcterms:created>
  <dcterms:modified xsi:type="dcterms:W3CDTF">2017-06-23T21:36:13Z</dcterms:modified>
</cp:coreProperties>
</file>