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D0DEC-A9C6-4D09-B3B0-4834D7A11D8B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B50EF-7BC6-4A7D-99EB-AB9C9DDC7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081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D0DEC-A9C6-4D09-B3B0-4834D7A11D8B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B50EF-7BC6-4A7D-99EB-AB9C9DDC7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42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D0DEC-A9C6-4D09-B3B0-4834D7A11D8B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B50EF-7BC6-4A7D-99EB-AB9C9DDC7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7042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D0DEC-A9C6-4D09-B3B0-4834D7A11D8B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B50EF-7BC6-4A7D-99EB-AB9C9DDC769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13885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D0DEC-A9C6-4D09-B3B0-4834D7A11D8B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B50EF-7BC6-4A7D-99EB-AB9C9DDC7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6779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D0DEC-A9C6-4D09-B3B0-4834D7A11D8B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B50EF-7BC6-4A7D-99EB-AB9C9DDC7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8204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D0DEC-A9C6-4D09-B3B0-4834D7A11D8B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B50EF-7BC6-4A7D-99EB-AB9C9DDC7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2844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D0DEC-A9C6-4D09-B3B0-4834D7A11D8B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B50EF-7BC6-4A7D-99EB-AB9C9DDC7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7746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D0DEC-A9C6-4D09-B3B0-4834D7A11D8B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B50EF-7BC6-4A7D-99EB-AB9C9DDC7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786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D0DEC-A9C6-4D09-B3B0-4834D7A11D8B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B50EF-7BC6-4A7D-99EB-AB9C9DDC7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238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D0DEC-A9C6-4D09-B3B0-4834D7A11D8B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B50EF-7BC6-4A7D-99EB-AB9C9DDC7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615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D0DEC-A9C6-4D09-B3B0-4834D7A11D8B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B50EF-7BC6-4A7D-99EB-AB9C9DDC7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926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D0DEC-A9C6-4D09-B3B0-4834D7A11D8B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B50EF-7BC6-4A7D-99EB-AB9C9DDC7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447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D0DEC-A9C6-4D09-B3B0-4834D7A11D8B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B50EF-7BC6-4A7D-99EB-AB9C9DDC7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833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D0DEC-A9C6-4D09-B3B0-4834D7A11D8B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B50EF-7BC6-4A7D-99EB-AB9C9DDC7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895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D0DEC-A9C6-4D09-B3B0-4834D7A11D8B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B50EF-7BC6-4A7D-99EB-AB9C9DDC7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458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D0DEC-A9C6-4D09-B3B0-4834D7A11D8B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B50EF-7BC6-4A7D-99EB-AB9C9DDC7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140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A9D0DEC-A9C6-4D09-B3B0-4834D7A11D8B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B50EF-7BC6-4A7D-99EB-AB9C9DDC7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4775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Spiritual Relatability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I Cor. 10:1-13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33701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>
                <a:solidFill>
                  <a:srgbClr val="EBEBEB"/>
                </a:solidFill>
              </a:rPr>
              <a:t>Spiritual Relatability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Each Generation that has existed has faced spiritual challenges.</a:t>
            </a:r>
          </a:p>
          <a:p>
            <a:r>
              <a:rPr lang="en-US" sz="3600" dirty="0" smtClean="0"/>
              <a:t>In our text we can find common ground regarding:</a:t>
            </a:r>
          </a:p>
          <a:p>
            <a:pPr lvl="1"/>
            <a:r>
              <a:rPr lang="en-US" sz="3400" dirty="0" smtClean="0"/>
              <a:t>Corinthians</a:t>
            </a:r>
          </a:p>
          <a:p>
            <a:pPr lvl="1"/>
            <a:r>
              <a:rPr lang="en-US" sz="3400" dirty="0" smtClean="0"/>
              <a:t>Jews</a:t>
            </a:r>
          </a:p>
          <a:p>
            <a:pPr lvl="1"/>
            <a:r>
              <a:rPr lang="en-US" sz="3400" dirty="0" smtClean="0"/>
              <a:t>21</a:t>
            </a:r>
            <a:r>
              <a:rPr lang="en-US" sz="3400" baseline="30000" dirty="0" smtClean="0"/>
              <a:t>st</a:t>
            </a:r>
            <a:r>
              <a:rPr lang="en-US" sz="3400" dirty="0" smtClean="0"/>
              <a:t> Century Christians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196782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>
                <a:solidFill>
                  <a:srgbClr val="EBEBEB"/>
                </a:solidFill>
              </a:rPr>
              <a:t>Spiritual Relatability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3" y="2052918"/>
            <a:ext cx="9508880" cy="4553944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Relatability to……….</a:t>
            </a:r>
          </a:p>
          <a:p>
            <a:pPr marL="0" indent="0" algn="ctr">
              <a:buNone/>
            </a:pPr>
            <a:r>
              <a:rPr lang="en-US" sz="4400" b="1" dirty="0" smtClean="0"/>
              <a:t>SPIRITUAL EXPECTATIONS</a:t>
            </a:r>
          </a:p>
          <a:p>
            <a:r>
              <a:rPr lang="en-US" sz="3600" b="1" dirty="0" smtClean="0"/>
              <a:t>They ate the same spiritual food</a:t>
            </a:r>
          </a:p>
          <a:p>
            <a:r>
              <a:rPr lang="en-US" sz="3600" b="1" dirty="0" smtClean="0"/>
              <a:t>They drank the same spiritual drink</a:t>
            </a:r>
          </a:p>
          <a:p>
            <a:r>
              <a:rPr lang="en-US" sz="3600" b="1" dirty="0" smtClean="0"/>
              <a:t>They were baptized</a:t>
            </a:r>
          </a:p>
          <a:p>
            <a:r>
              <a:rPr lang="en-US" sz="3600" b="1" dirty="0" smtClean="0"/>
              <a:t>They were expected to follow Christ instructions!- Acts 4:12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524937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>
                <a:solidFill>
                  <a:srgbClr val="EBEBEB"/>
                </a:solidFill>
              </a:rPr>
              <a:t>Spiritual Relatability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r>
              <a:rPr lang="en-US" sz="3200" dirty="0">
                <a:solidFill>
                  <a:prstClr val="white"/>
                </a:solidFill>
              </a:rPr>
              <a:t>Relatability to</a:t>
            </a:r>
            <a:r>
              <a:rPr lang="en-US" sz="3200" dirty="0" smtClean="0">
                <a:solidFill>
                  <a:prstClr val="white"/>
                </a:solidFill>
              </a:rPr>
              <a:t>……….</a:t>
            </a:r>
          </a:p>
          <a:p>
            <a:pPr marL="0" lvl="0" indent="0" algn="ctr">
              <a:buClr>
                <a:srgbClr val="1E5155">
                  <a:lumMod val="40000"/>
                  <a:lumOff val="60000"/>
                </a:srgbClr>
              </a:buClr>
              <a:buNone/>
            </a:pPr>
            <a:r>
              <a:rPr lang="en-US" sz="4400" b="1" dirty="0" smtClean="0">
                <a:solidFill>
                  <a:prstClr val="white"/>
                </a:solidFill>
              </a:rPr>
              <a:t>SPIRITUAL STRUGGLES</a:t>
            </a:r>
          </a:p>
          <a:p>
            <a:pPr>
              <a:buClr>
                <a:srgbClr val="1E5155">
                  <a:lumMod val="40000"/>
                  <a:lumOff val="60000"/>
                </a:srgbClr>
              </a:buClr>
            </a:pPr>
            <a:r>
              <a:rPr lang="en-US" sz="3600" b="1" dirty="0" smtClean="0">
                <a:solidFill>
                  <a:prstClr val="white"/>
                </a:solidFill>
              </a:rPr>
              <a:t>Idolatry- Ex. 32:6, Col. 3:5</a:t>
            </a:r>
          </a:p>
          <a:p>
            <a:pPr>
              <a:buClr>
                <a:srgbClr val="1E5155">
                  <a:lumMod val="40000"/>
                  <a:lumOff val="60000"/>
                </a:srgbClr>
              </a:buClr>
            </a:pPr>
            <a:r>
              <a:rPr lang="en-US" sz="3600" b="1" dirty="0" smtClean="0">
                <a:solidFill>
                  <a:prstClr val="white"/>
                </a:solidFill>
              </a:rPr>
              <a:t>Sexual immorality- Numb. 25</a:t>
            </a:r>
          </a:p>
          <a:p>
            <a:pPr>
              <a:buClr>
                <a:srgbClr val="1E5155">
                  <a:lumMod val="40000"/>
                  <a:lumOff val="60000"/>
                </a:srgbClr>
              </a:buClr>
            </a:pPr>
            <a:r>
              <a:rPr lang="en-US" sz="3600" b="1" dirty="0" smtClean="0">
                <a:solidFill>
                  <a:prstClr val="white"/>
                </a:solidFill>
              </a:rPr>
              <a:t>Testing God- Numb. 21:5</a:t>
            </a:r>
          </a:p>
          <a:p>
            <a:pPr>
              <a:buClr>
                <a:srgbClr val="1E5155">
                  <a:lumMod val="40000"/>
                  <a:lumOff val="60000"/>
                </a:srgbClr>
              </a:buClr>
            </a:pPr>
            <a:r>
              <a:rPr lang="en-US" sz="3600" b="1" dirty="0" smtClean="0">
                <a:solidFill>
                  <a:prstClr val="white"/>
                </a:solidFill>
              </a:rPr>
              <a:t>Grumbling- Numb. 14</a:t>
            </a:r>
            <a:endParaRPr lang="en-US" sz="3600" b="1" dirty="0">
              <a:solidFill>
                <a:prstClr val="white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600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>
                <a:solidFill>
                  <a:srgbClr val="EBEBEB"/>
                </a:solidFill>
              </a:rPr>
              <a:t>Spiritual Relatability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4541065"/>
          </a:xfrm>
        </p:spPr>
        <p:txBody>
          <a:bodyPr>
            <a:normAutofit fontScale="92500" lnSpcReduction="20000"/>
          </a:bodyPr>
          <a:lstStyle/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r>
              <a:rPr lang="en-US" sz="3200" dirty="0">
                <a:solidFill>
                  <a:prstClr val="white"/>
                </a:solidFill>
              </a:rPr>
              <a:t>Relatability to</a:t>
            </a:r>
            <a:r>
              <a:rPr lang="en-US" sz="3200" dirty="0" smtClean="0">
                <a:solidFill>
                  <a:prstClr val="white"/>
                </a:solidFill>
              </a:rPr>
              <a:t>……….</a:t>
            </a:r>
          </a:p>
          <a:p>
            <a:pPr marL="0" lvl="0" indent="0" algn="ctr">
              <a:buClr>
                <a:srgbClr val="1E5155">
                  <a:lumMod val="40000"/>
                  <a:lumOff val="60000"/>
                </a:srgbClr>
              </a:buClr>
              <a:buNone/>
            </a:pPr>
            <a:r>
              <a:rPr lang="en-US" sz="4400" b="1" dirty="0" smtClean="0">
                <a:solidFill>
                  <a:prstClr val="white"/>
                </a:solidFill>
              </a:rPr>
              <a:t>SPIRITUAL SUCCESS</a:t>
            </a:r>
          </a:p>
          <a:p>
            <a:pPr>
              <a:buClr>
                <a:srgbClr val="1E5155">
                  <a:lumMod val="40000"/>
                  <a:lumOff val="60000"/>
                </a:srgbClr>
              </a:buClr>
            </a:pPr>
            <a:r>
              <a:rPr lang="en-US" sz="3600" b="1" dirty="0" smtClean="0">
                <a:solidFill>
                  <a:prstClr val="white"/>
                </a:solidFill>
              </a:rPr>
              <a:t>Humility</a:t>
            </a:r>
          </a:p>
          <a:p>
            <a:pPr>
              <a:buClr>
                <a:srgbClr val="1E5155">
                  <a:lumMod val="40000"/>
                  <a:lumOff val="60000"/>
                </a:srgbClr>
              </a:buClr>
            </a:pPr>
            <a:r>
              <a:rPr lang="en-US" sz="3600" b="1" dirty="0" smtClean="0">
                <a:solidFill>
                  <a:prstClr val="white"/>
                </a:solidFill>
              </a:rPr>
              <a:t>Recollection of sinful consequences</a:t>
            </a:r>
          </a:p>
          <a:p>
            <a:pPr>
              <a:buClr>
                <a:srgbClr val="1E5155">
                  <a:lumMod val="40000"/>
                  <a:lumOff val="60000"/>
                </a:srgbClr>
              </a:buClr>
            </a:pPr>
            <a:r>
              <a:rPr lang="en-US" sz="3600" b="1" dirty="0" smtClean="0">
                <a:solidFill>
                  <a:prstClr val="white"/>
                </a:solidFill>
              </a:rPr>
              <a:t>Trust God</a:t>
            </a:r>
          </a:p>
          <a:p>
            <a:pPr lvl="1">
              <a:buClr>
                <a:srgbClr val="1E5155">
                  <a:lumMod val="40000"/>
                  <a:lumOff val="60000"/>
                </a:srgbClr>
              </a:buClr>
            </a:pPr>
            <a:r>
              <a:rPr lang="en-US" sz="3400" b="1" dirty="0" smtClean="0">
                <a:solidFill>
                  <a:prstClr val="white"/>
                </a:solidFill>
              </a:rPr>
              <a:t>Tempted- entice</a:t>
            </a:r>
          </a:p>
          <a:p>
            <a:pPr lvl="1">
              <a:buClr>
                <a:srgbClr val="1E5155">
                  <a:lumMod val="40000"/>
                  <a:lumOff val="60000"/>
                </a:srgbClr>
              </a:buClr>
            </a:pPr>
            <a:r>
              <a:rPr lang="en-US" sz="3400" b="1" dirty="0" smtClean="0">
                <a:solidFill>
                  <a:prstClr val="white"/>
                </a:solidFill>
              </a:rPr>
              <a:t>Temptation- deep or open sea</a:t>
            </a:r>
          </a:p>
          <a:p>
            <a:pPr lvl="1">
              <a:buClr>
                <a:srgbClr val="1E5155">
                  <a:lumMod val="40000"/>
                  <a:lumOff val="60000"/>
                </a:srgbClr>
              </a:buClr>
            </a:pPr>
            <a:r>
              <a:rPr lang="en-US" sz="3400" b="1" dirty="0" smtClean="0">
                <a:solidFill>
                  <a:prstClr val="white"/>
                </a:solidFill>
              </a:rPr>
              <a:t>He has sent the life preserver.</a:t>
            </a:r>
            <a:endParaRPr lang="en-US" sz="3400" b="1" dirty="0">
              <a:solidFill>
                <a:prstClr val="white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484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45</TotalTime>
  <Words>122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Spiritual Relatability</vt:lpstr>
      <vt:lpstr>Spiritual Relatability</vt:lpstr>
      <vt:lpstr>Spiritual Relatability</vt:lpstr>
      <vt:lpstr>Spiritual Relatability</vt:lpstr>
      <vt:lpstr>Spiritual Relatability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Spiritual Relatability</dc:title>
  <dc:creator>Chris Pressnell</dc:creator>
  <cp:lastModifiedBy>Chris Pressnell</cp:lastModifiedBy>
  <cp:revision>4</cp:revision>
  <dcterms:created xsi:type="dcterms:W3CDTF">2017-06-25T20:59:08Z</dcterms:created>
  <dcterms:modified xsi:type="dcterms:W3CDTF">2017-06-25T21:44:15Z</dcterms:modified>
</cp:coreProperties>
</file>