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84D0-85C1-45B7-8800-12080C00B9BF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5482-C4E0-4D6C-BAF3-E2299FAA5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8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84D0-85C1-45B7-8800-12080C00B9BF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5482-C4E0-4D6C-BAF3-E2299FAA5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0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84D0-85C1-45B7-8800-12080C00B9BF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5482-C4E0-4D6C-BAF3-E2299FAA5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8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84D0-85C1-45B7-8800-12080C00B9BF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5482-C4E0-4D6C-BAF3-E2299FAA5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5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84D0-85C1-45B7-8800-12080C00B9BF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5482-C4E0-4D6C-BAF3-E2299FAA5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0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84D0-85C1-45B7-8800-12080C00B9BF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5482-C4E0-4D6C-BAF3-E2299FAA5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6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84D0-85C1-45B7-8800-12080C00B9BF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5482-C4E0-4D6C-BAF3-E2299FAA5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1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84D0-85C1-45B7-8800-12080C00B9BF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5482-C4E0-4D6C-BAF3-E2299FAA5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8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84D0-85C1-45B7-8800-12080C00B9BF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5482-C4E0-4D6C-BAF3-E2299FAA5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8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84D0-85C1-45B7-8800-12080C00B9BF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5482-C4E0-4D6C-BAF3-E2299FAA5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3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84D0-85C1-45B7-8800-12080C00B9BF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5482-C4E0-4D6C-BAF3-E2299FAA5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5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184D0-85C1-45B7-8800-12080C00B9BF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85482-C4E0-4D6C-BAF3-E2299FAA5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0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5916" b="92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5318" y="1122363"/>
            <a:ext cx="8362682" cy="238760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Arial Rounded MT Bold" panose="020F0704030504030204" pitchFamily="34" charset="0"/>
              </a:rPr>
              <a:t>Daddy is Here!</a:t>
            </a:r>
            <a:endParaRPr lang="en-US" sz="72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Deuteronomy 6:6-9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326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3808" y="365125"/>
            <a:ext cx="8249992" cy="1325563"/>
          </a:xfrm>
        </p:spPr>
        <p:txBody>
          <a:bodyPr/>
          <a:lstStyle/>
          <a:p>
            <a:r>
              <a:rPr lang="en-US" sz="7200" b="1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Daddy</a:t>
            </a:r>
            <a:r>
              <a:rPr lang="en-US" sz="72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7200" b="1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is </a:t>
            </a:r>
            <a:r>
              <a:rPr lang="en-US" sz="72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Here!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3808" y="1825625"/>
            <a:ext cx="8249992" cy="47941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400" dirty="0" smtClean="0"/>
              <a:t>For His Companion</a:t>
            </a:r>
          </a:p>
          <a:p>
            <a:r>
              <a:rPr lang="en-US" sz="4400" b="1" dirty="0" smtClean="0"/>
              <a:t> Daddy needs to show love for his    	wife.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 smtClean="0"/>
              <a:t>		</a:t>
            </a:r>
            <a:r>
              <a:rPr lang="en-US" sz="3600" b="1" dirty="0" smtClean="0"/>
              <a:t>* Gen. 2:24- Allen Webster		    	    said this text includes the 22 		    	    most important words 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    marriage.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*  Leave</a:t>
            </a:r>
          </a:p>
          <a:p>
            <a:pPr marL="0" indent="0">
              <a:buNone/>
            </a:pPr>
            <a:r>
              <a:rPr lang="en-US" sz="3600" b="1" dirty="0" smtClean="0"/>
              <a:t>	</a:t>
            </a:r>
            <a:r>
              <a:rPr lang="en-US" sz="4000" b="1" dirty="0" smtClean="0"/>
              <a:t>	</a:t>
            </a:r>
            <a:r>
              <a:rPr lang="en-US" sz="3600" b="1" dirty="0" smtClean="0"/>
              <a:t>*  Cleave</a:t>
            </a:r>
          </a:p>
          <a:p>
            <a:pPr marL="0" indent="0">
              <a:buNone/>
            </a:pPr>
            <a:r>
              <a:rPr lang="en-US" sz="4000" b="1" dirty="0" smtClean="0"/>
              <a:t>                 </a:t>
            </a:r>
            <a:r>
              <a:rPr lang="en-US" sz="3600" b="1" dirty="0" smtClean="0"/>
              <a:t>*  Weave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8814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020" y="365125"/>
            <a:ext cx="8378780" cy="1325563"/>
          </a:xfrm>
        </p:spPr>
        <p:txBody>
          <a:bodyPr/>
          <a:lstStyle/>
          <a:p>
            <a:r>
              <a:rPr lang="en-US" sz="7200" b="1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Daddy</a:t>
            </a:r>
            <a:r>
              <a:rPr lang="en-US" sz="72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7200" b="1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is </a:t>
            </a:r>
            <a:r>
              <a:rPr lang="en-US" sz="72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Here!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5020" y="1825625"/>
            <a:ext cx="8731876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100" b="1" dirty="0" smtClean="0"/>
              <a:t>For His Church</a:t>
            </a:r>
            <a:endParaRPr lang="en-US" sz="7100" b="1" dirty="0"/>
          </a:p>
          <a:p>
            <a:pPr lvl="3"/>
            <a:r>
              <a:rPr lang="en-US" sz="5400" dirty="0" smtClean="0"/>
              <a:t>The importance of worshipping.</a:t>
            </a:r>
          </a:p>
          <a:p>
            <a:pPr lvl="3"/>
            <a:r>
              <a:rPr lang="en-US" sz="5400" dirty="0" smtClean="0"/>
              <a:t>Job 1:5</a:t>
            </a:r>
          </a:p>
          <a:p>
            <a:pPr lvl="3"/>
            <a:r>
              <a:rPr lang="en-US" sz="5400" dirty="0" smtClean="0"/>
              <a:t>Psalm 122:1</a:t>
            </a:r>
          </a:p>
          <a:p>
            <a:pPr lvl="3"/>
            <a:r>
              <a:rPr lang="en-US" sz="5400" dirty="0" smtClean="0"/>
              <a:t>I Tim. 2:8-13</a:t>
            </a:r>
          </a:p>
          <a:p>
            <a:pPr lvl="3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320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9414" y="365125"/>
            <a:ext cx="8314386" cy="1325563"/>
          </a:xfrm>
        </p:spPr>
        <p:txBody>
          <a:bodyPr/>
          <a:lstStyle/>
          <a:p>
            <a:r>
              <a:rPr lang="en-US" sz="7200" b="1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Daddy</a:t>
            </a:r>
            <a:r>
              <a:rPr lang="en-US" sz="72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sz="7200" b="1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is </a:t>
            </a:r>
            <a:r>
              <a:rPr lang="en-US" sz="72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Here!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9414" y="1690688"/>
            <a:ext cx="8314386" cy="4980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/>
              <a:t>For His Children</a:t>
            </a:r>
          </a:p>
          <a:p>
            <a:pPr lvl="3"/>
            <a:r>
              <a:rPr lang="en-US" sz="4400" dirty="0" smtClean="0"/>
              <a:t>Deut. 6:6-9</a:t>
            </a:r>
          </a:p>
          <a:p>
            <a:pPr lvl="3"/>
            <a:r>
              <a:rPr lang="en-US" sz="4400" dirty="0" smtClean="0"/>
              <a:t>Eph. 6:4</a:t>
            </a:r>
          </a:p>
          <a:p>
            <a:pPr lvl="3"/>
            <a:r>
              <a:rPr lang="en-US" sz="4400" dirty="0" smtClean="0"/>
              <a:t>Prov. 20:7</a:t>
            </a:r>
          </a:p>
          <a:p>
            <a:pPr lvl="3"/>
            <a:r>
              <a:rPr lang="en-US" sz="4400" dirty="0" smtClean="0"/>
              <a:t>What stories do you remember about spending time with your father?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5684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2574</TotalTime>
  <Words>69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Rounded MT Bold</vt:lpstr>
      <vt:lpstr>Calibri</vt:lpstr>
      <vt:lpstr>Calibri Light</vt:lpstr>
      <vt:lpstr>Office Theme</vt:lpstr>
      <vt:lpstr>Daddy is Here!</vt:lpstr>
      <vt:lpstr>Daddy is Here!</vt:lpstr>
      <vt:lpstr>Daddy is Here!</vt:lpstr>
      <vt:lpstr>Daddy is Here!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Daddy’s Here!</dc:title>
  <dc:creator>Chris Pressnell</dc:creator>
  <cp:lastModifiedBy>Chris Pressnell</cp:lastModifiedBy>
  <cp:revision>10</cp:revision>
  <cp:lastPrinted>2017-06-18T02:36:38Z</cp:lastPrinted>
  <dcterms:created xsi:type="dcterms:W3CDTF">2017-06-16T18:48:01Z</dcterms:created>
  <dcterms:modified xsi:type="dcterms:W3CDTF">2017-06-18T13:42:37Z</dcterms:modified>
</cp:coreProperties>
</file>