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6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3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2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814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14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01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35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54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4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1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3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2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7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4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4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8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5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E56623C-A5E5-4F69-8C35-BF4886E857C5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AE02-8E7C-4397-9E4B-B52D652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30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odoni MT Black" panose="02070A03080606020203" pitchFamily="18" charset="0"/>
              </a:rPr>
              <a:t>The Righteous will not be Moved</a:t>
            </a:r>
            <a:endParaRPr lang="en-US" b="1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Psalm 112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415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prstClr val="black"/>
                </a:solidFill>
                <a:latin typeface="Bodoni MT Black" panose="02070A03080606020203" pitchFamily="18" charset="0"/>
              </a:rPr>
              <a:t>The Righteous will not be Moved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The righteous will not be moved….</a:t>
            </a:r>
          </a:p>
          <a:p>
            <a:pPr marL="0" indent="0" algn="ctr">
              <a:buNone/>
            </a:pPr>
            <a:r>
              <a:rPr lang="en-US" sz="4400" b="1" dirty="0" smtClean="0"/>
              <a:t>From His Faith</a:t>
            </a:r>
          </a:p>
          <a:p>
            <a:r>
              <a:rPr lang="en-US" sz="3600" b="1" dirty="0" smtClean="0"/>
              <a:t>Prov. 1:7</a:t>
            </a:r>
          </a:p>
          <a:p>
            <a:r>
              <a:rPr lang="en-US" sz="3600" b="1" dirty="0" smtClean="0"/>
              <a:t>Ps. 119:127</a:t>
            </a:r>
          </a:p>
          <a:p>
            <a:r>
              <a:rPr lang="en-US" sz="3600" b="1" dirty="0" smtClean="0"/>
              <a:t>Ps. 119:129-131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8458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prstClr val="black"/>
                </a:solidFill>
                <a:latin typeface="Bodoni MT Black" panose="02070A03080606020203" pitchFamily="18" charset="0"/>
              </a:rPr>
              <a:t>The Righteous will not be Moved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66823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3200" i="1" dirty="0">
                <a:solidFill>
                  <a:prstClr val="white"/>
                </a:solidFill>
              </a:rPr>
              <a:t>The righteous will not be moved</a:t>
            </a:r>
            <a:r>
              <a:rPr lang="en-US" sz="3200" i="1" dirty="0" smtClean="0">
                <a:solidFill>
                  <a:prstClr val="white"/>
                </a:solidFill>
              </a:rPr>
              <a:t>….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400" b="1" dirty="0" smtClean="0">
                <a:solidFill>
                  <a:prstClr val="white"/>
                </a:solidFill>
              </a:rPr>
              <a:t>From His Fidelity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Obedience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Influence will be felt…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400" b="1" dirty="0">
                <a:solidFill>
                  <a:prstClr val="white"/>
                </a:solidFill>
              </a:rPr>
              <a:t>In the family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400" b="1" dirty="0">
                <a:solidFill>
                  <a:prstClr val="white"/>
                </a:solidFill>
              </a:rPr>
              <a:t>In the community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Heb. 11:38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0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prstClr val="black"/>
                </a:solidFill>
                <a:latin typeface="Bodoni MT Black" panose="02070A03080606020203" pitchFamily="18" charset="0"/>
              </a:rPr>
              <a:t>The Righteous will not be Moved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81612" cy="4489550"/>
          </a:xfrm>
        </p:spPr>
        <p:txBody>
          <a:bodyPr>
            <a:normAutofit/>
          </a:bodyPr>
          <a:lstStyle/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3200" i="1" dirty="0">
                <a:solidFill>
                  <a:prstClr val="white"/>
                </a:solidFill>
              </a:rPr>
              <a:t>The righteous will not be moved</a:t>
            </a:r>
            <a:r>
              <a:rPr lang="en-US" sz="3200" i="1" dirty="0" smtClean="0">
                <a:solidFill>
                  <a:prstClr val="white"/>
                </a:solidFill>
              </a:rPr>
              <a:t>….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400" b="1" dirty="0" smtClean="0">
                <a:solidFill>
                  <a:prstClr val="white"/>
                </a:solidFill>
              </a:rPr>
              <a:t>From His Felicity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Positive outlook- (Contentment)Vss. 4-5, 7-8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There is a light at the end of the tunnel.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Bad news doesn’t faze him/her.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Courageous</a:t>
            </a:r>
            <a:endParaRPr lang="en-US" sz="36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3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prstClr val="black"/>
                </a:solidFill>
                <a:latin typeface="Bodoni MT Black" panose="02070A03080606020203" pitchFamily="18" charset="0"/>
              </a:rPr>
              <a:t>The Righteous will not be Moved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3200" i="1" dirty="0">
                <a:solidFill>
                  <a:prstClr val="white"/>
                </a:solidFill>
              </a:rPr>
              <a:t>The righteous will not be moved</a:t>
            </a:r>
            <a:r>
              <a:rPr lang="en-US" sz="3200" i="1" dirty="0" smtClean="0">
                <a:solidFill>
                  <a:prstClr val="white"/>
                </a:solidFill>
              </a:rPr>
              <a:t>….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400" b="1" dirty="0" smtClean="0">
                <a:solidFill>
                  <a:prstClr val="white"/>
                </a:solidFill>
              </a:rPr>
              <a:t>From His Fearlessness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Vs. 10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Rom. 12:17-21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I Cor. 6:1-4</a:t>
            </a:r>
            <a:endParaRPr lang="en-US" sz="36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1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268</TotalTime>
  <Words>132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Bodoni MT Black</vt:lpstr>
      <vt:lpstr>Century Gothic</vt:lpstr>
      <vt:lpstr>Wingdings 3</vt:lpstr>
      <vt:lpstr>Ion</vt:lpstr>
      <vt:lpstr>The Righteous will not be Moved</vt:lpstr>
      <vt:lpstr>The Righteous will not be Moved</vt:lpstr>
      <vt:lpstr>The Righteous will not be Moved</vt:lpstr>
      <vt:lpstr>The Righteous will not be Moved</vt:lpstr>
      <vt:lpstr>The Righteous will not be Moved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Righteous will not be Moved</dc:title>
  <dc:creator>Chris Pressnell</dc:creator>
  <cp:lastModifiedBy>Chris Pressnell</cp:lastModifiedBy>
  <cp:revision>3</cp:revision>
  <dcterms:created xsi:type="dcterms:W3CDTF">2017-06-11T14:02:38Z</dcterms:created>
  <dcterms:modified xsi:type="dcterms:W3CDTF">2017-06-11T18:31:02Z</dcterms:modified>
</cp:coreProperties>
</file>