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5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0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37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17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0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4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4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8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9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5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5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22B5A8D-798E-4DA6-A2B9-5694B07796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6A2775E-2789-47A9-A6EF-DEF1B79B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1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380068"/>
            <a:ext cx="11203808" cy="2616199"/>
          </a:xfrm>
        </p:spPr>
        <p:txBody>
          <a:bodyPr/>
          <a:lstStyle/>
          <a:p>
            <a:r>
              <a:rPr lang="en-US" sz="6600" b="1" dirty="0" smtClean="0"/>
              <a:t>Growing Deeper with God: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74699"/>
          </a:xfrm>
        </p:spPr>
        <p:txBody>
          <a:bodyPr>
            <a:normAutofit lnSpcReduction="10000"/>
          </a:bodyPr>
          <a:lstStyle/>
          <a:p>
            <a:r>
              <a:rPr lang="en-US" sz="3600" i="1" dirty="0" smtClean="0"/>
              <a:t>By making the most of our time</a:t>
            </a:r>
          </a:p>
          <a:p>
            <a:r>
              <a:rPr lang="en-US" sz="3600" dirty="0" smtClean="0"/>
              <a:t>Eph. 5:16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871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-1"/>
            <a:ext cx="105156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0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</a:rPr>
              <a:t>Growing Deeper with God: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919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Eph. 5:16- </a:t>
            </a:r>
            <a:r>
              <a:rPr lang="en-US" sz="3600" dirty="0" smtClean="0"/>
              <a:t>“Making the best use of the time, because the days are evil.”</a:t>
            </a:r>
          </a:p>
          <a:p>
            <a:pPr lvl="1"/>
            <a:r>
              <a:rPr lang="en-US" sz="3400" dirty="0"/>
              <a:t>Means “</a:t>
            </a:r>
            <a:r>
              <a:rPr lang="en-US" sz="3400" b="1" u="sng" dirty="0"/>
              <a:t>redeeming</a:t>
            </a:r>
            <a:r>
              <a:rPr lang="en-US" sz="3400" dirty="0"/>
              <a:t>” or “</a:t>
            </a:r>
            <a:r>
              <a:rPr lang="en-US" sz="3400" b="1" u="sng" dirty="0"/>
              <a:t>purchase</a:t>
            </a:r>
            <a:r>
              <a:rPr lang="en-US" sz="3400" dirty="0"/>
              <a:t>.”</a:t>
            </a:r>
          </a:p>
          <a:p>
            <a:pPr lvl="1"/>
            <a:r>
              <a:rPr lang="en-US" sz="3400" dirty="0"/>
              <a:t>Time is precious and </a:t>
            </a:r>
            <a:r>
              <a:rPr lang="en-US" sz="3400" b="1" u="sng" dirty="0"/>
              <a:t>valuable.</a:t>
            </a:r>
          </a:p>
          <a:p>
            <a:r>
              <a:rPr lang="en-US" sz="3600" dirty="0" smtClean="0"/>
              <a:t>Ps. 90:12- “</a:t>
            </a:r>
            <a:r>
              <a:rPr lang="en-US" sz="3600" b="1" u="sng" dirty="0" smtClean="0"/>
              <a:t>Teach us to number our days.</a:t>
            </a:r>
            <a:r>
              <a:rPr lang="en-US" sz="36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902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Growing Deeper with God: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0716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We will make the most of our time when………</a:t>
            </a:r>
          </a:p>
          <a:p>
            <a:pPr marL="0" indent="0" algn="ctr">
              <a:buNone/>
            </a:pPr>
            <a:r>
              <a:rPr lang="en-US" sz="4000" b="1" dirty="0" smtClean="0"/>
              <a:t>HOLINESS IS OUR DETERMINATION</a:t>
            </a:r>
          </a:p>
          <a:p>
            <a:r>
              <a:rPr lang="en-US" sz="3600" dirty="0" smtClean="0"/>
              <a:t>Eph. 4:24</a:t>
            </a:r>
          </a:p>
          <a:p>
            <a:r>
              <a:rPr lang="en-US" sz="3600" dirty="0" smtClean="0"/>
              <a:t>I Peter 1:15-16</a:t>
            </a:r>
          </a:p>
          <a:p>
            <a:r>
              <a:rPr lang="en-US" sz="3600" dirty="0" smtClean="0"/>
              <a:t>Heb. 12:14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81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Growing Deeper with God: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151949"/>
            <a:ext cx="10554574" cy="43613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is accomplished by determining to:</a:t>
            </a:r>
          </a:p>
          <a:p>
            <a:pPr lvl="1"/>
            <a:r>
              <a:rPr lang="en-US" sz="3600" dirty="0"/>
              <a:t>Give up our </a:t>
            </a:r>
            <a:r>
              <a:rPr lang="en-US" sz="3600" b="1" u="sng" dirty="0"/>
              <a:t>vices</a:t>
            </a:r>
            <a:r>
              <a:rPr lang="en-US" sz="3600" dirty="0"/>
              <a:t>- Eph. 5:3</a:t>
            </a:r>
          </a:p>
          <a:p>
            <a:pPr lvl="1"/>
            <a:r>
              <a:rPr lang="en-US" sz="3600" b="1" u="sng" dirty="0"/>
              <a:t>Conquer our shortcomings</a:t>
            </a:r>
            <a:r>
              <a:rPr lang="en-US" sz="3600" dirty="0"/>
              <a:t>- 4:31</a:t>
            </a:r>
          </a:p>
          <a:p>
            <a:pPr lvl="1"/>
            <a:r>
              <a:rPr lang="en-US" sz="3600" dirty="0"/>
              <a:t>Practice virtues like </a:t>
            </a:r>
            <a:r>
              <a:rPr lang="en-US" sz="3600" b="1" u="sng" dirty="0"/>
              <a:t>kindness</a:t>
            </a:r>
            <a:r>
              <a:rPr lang="en-US" sz="3600" dirty="0"/>
              <a:t> &amp; </a:t>
            </a:r>
            <a:r>
              <a:rPr lang="en-US" sz="3600" b="1" u="sng" dirty="0"/>
              <a:t>forgiveness</a:t>
            </a:r>
            <a:r>
              <a:rPr lang="en-US" sz="3600" dirty="0"/>
              <a:t>.</a:t>
            </a:r>
          </a:p>
          <a:p>
            <a:pPr lvl="1"/>
            <a:r>
              <a:rPr lang="en-US" sz="3600" dirty="0"/>
              <a:t>Express</a:t>
            </a:r>
            <a:r>
              <a:rPr lang="en-US" sz="3600" b="1" dirty="0"/>
              <a:t> </a:t>
            </a:r>
            <a:r>
              <a:rPr lang="en-US" sz="3600" b="1" u="sng" dirty="0"/>
              <a:t>thanksgiving</a:t>
            </a:r>
            <a:r>
              <a:rPr lang="en-US" sz="3600" dirty="0"/>
              <a:t>- Eph. 5:20</a:t>
            </a:r>
          </a:p>
          <a:p>
            <a:r>
              <a:rPr lang="en-US" sz="3200" dirty="0" smtClean="0"/>
              <a:t>“Be the </a:t>
            </a:r>
            <a:r>
              <a:rPr lang="en-US" sz="3200" b="1" u="sng" dirty="0" smtClean="0"/>
              <a:t>change</a:t>
            </a:r>
            <a:r>
              <a:rPr lang="en-US" sz="3200" dirty="0" smtClean="0"/>
              <a:t> you want to see in the </a:t>
            </a:r>
            <a:r>
              <a:rPr lang="en-US" sz="3200" b="1" u="sng" dirty="0" smtClean="0"/>
              <a:t>world</a:t>
            </a:r>
            <a:r>
              <a:rPr lang="en-US" sz="32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491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Growing Deeper with God: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47325"/>
          </a:xfrm>
        </p:spPr>
        <p:txBody>
          <a:bodyPr/>
          <a:lstStyle/>
          <a:p>
            <a:pPr lvl="0">
              <a:buClr>
                <a:srgbClr val="00C6BB"/>
              </a:buClr>
            </a:pPr>
            <a:r>
              <a:rPr lang="en-US" sz="3200" i="1" dirty="0">
                <a:solidFill>
                  <a:prstClr val="white"/>
                </a:solidFill>
              </a:rPr>
              <a:t>We will make the most of our time when………</a:t>
            </a:r>
          </a:p>
          <a:p>
            <a:pPr marL="0" indent="0" algn="ctr">
              <a:buNone/>
            </a:pPr>
            <a:r>
              <a:rPr lang="en-US" sz="4000" b="1" dirty="0" smtClean="0"/>
              <a:t>HELPING IS OUR PASSION</a:t>
            </a:r>
          </a:p>
          <a:p>
            <a:r>
              <a:rPr lang="en-US" sz="3600" dirty="0" smtClean="0"/>
              <a:t>Helping the </a:t>
            </a:r>
            <a:r>
              <a:rPr lang="en-US" sz="3600" b="1" u="sng" dirty="0" smtClean="0"/>
              <a:t>church grow</a:t>
            </a:r>
            <a:r>
              <a:rPr lang="en-US" sz="3600" dirty="0" smtClean="0"/>
              <a:t>- Eph. 4:11-18</a:t>
            </a:r>
          </a:p>
          <a:p>
            <a:r>
              <a:rPr lang="en-US" sz="3600" dirty="0" smtClean="0"/>
              <a:t>Helping the </a:t>
            </a:r>
            <a:r>
              <a:rPr lang="en-US" sz="3600" b="1" u="sng" dirty="0" smtClean="0"/>
              <a:t>needy</a:t>
            </a:r>
            <a:r>
              <a:rPr lang="en-US" sz="3600" dirty="0" smtClean="0"/>
              <a:t>- Eph. 4:28</a:t>
            </a:r>
            <a:endParaRPr lang="en-US" sz="3600" b="1" u="sng" dirty="0" smtClean="0"/>
          </a:p>
          <a:p>
            <a:r>
              <a:rPr lang="en-US" sz="3600" dirty="0" smtClean="0"/>
              <a:t>Helping the </a:t>
            </a:r>
            <a:r>
              <a:rPr lang="en-US" sz="3600" b="1" u="sng" dirty="0" smtClean="0"/>
              <a:t>lost</a:t>
            </a:r>
            <a:r>
              <a:rPr lang="en-US" sz="3600" dirty="0" smtClean="0"/>
              <a:t>- Eph. 5:11-14</a:t>
            </a:r>
            <a:endParaRPr lang="en-US" sz="3600" b="1" u="sng" dirty="0" smtClean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18583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Growing Deeper with God: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10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Practical application:</a:t>
            </a:r>
          </a:p>
          <a:p>
            <a:pPr lvl="1"/>
            <a:r>
              <a:rPr lang="en-US" sz="3600" dirty="0" smtClean="0"/>
              <a:t>Think of someone you can </a:t>
            </a:r>
            <a:r>
              <a:rPr lang="en-US" sz="3600" b="1" u="sng" dirty="0" smtClean="0"/>
              <a:t>help.</a:t>
            </a:r>
          </a:p>
          <a:p>
            <a:pPr lvl="1"/>
            <a:r>
              <a:rPr lang="en-US" sz="3600" dirty="0" smtClean="0"/>
              <a:t>Think of someone you can </a:t>
            </a:r>
            <a:r>
              <a:rPr lang="en-US" sz="3600" b="1" u="sng" dirty="0" smtClean="0"/>
              <a:t>teach.</a:t>
            </a:r>
          </a:p>
          <a:p>
            <a:pPr lvl="1"/>
            <a:r>
              <a:rPr lang="en-US" sz="3600" dirty="0" smtClean="0"/>
              <a:t>Think of how you can satisfy your </a:t>
            </a:r>
            <a:r>
              <a:rPr lang="en-US" sz="3600" b="1" u="sng" dirty="0" smtClean="0"/>
              <a:t>boss</a:t>
            </a:r>
            <a:r>
              <a:rPr lang="en-US" sz="3600" dirty="0" smtClean="0"/>
              <a:t> and assist a </a:t>
            </a:r>
            <a:r>
              <a:rPr lang="en-US" sz="3600" b="1" u="sng" dirty="0" smtClean="0"/>
              <a:t>co-worker</a:t>
            </a:r>
            <a:r>
              <a:rPr lang="en-US" sz="3600" dirty="0" smtClean="0"/>
              <a:t>.</a:t>
            </a:r>
          </a:p>
          <a:p>
            <a:pPr lvl="1"/>
            <a:r>
              <a:rPr lang="en-US" sz="3600" dirty="0" smtClean="0"/>
              <a:t>Determine to do a </a:t>
            </a:r>
            <a:r>
              <a:rPr lang="en-US" sz="3600" b="1" u="sng" dirty="0" smtClean="0"/>
              <a:t>mission trip.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56341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Growing Deeper with God: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51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we make the most of our </a:t>
            </a:r>
            <a:r>
              <a:rPr lang="en-US" sz="3200" b="1" dirty="0" smtClean="0"/>
              <a:t>TIME</a:t>
            </a:r>
            <a:r>
              <a:rPr lang="en-US" sz="3200" dirty="0" smtClean="0"/>
              <a:t> then we don’t have </a:t>
            </a:r>
            <a:r>
              <a:rPr lang="en-US" sz="3200" b="1" dirty="0" smtClean="0"/>
              <a:t>TIME</a:t>
            </a:r>
            <a:r>
              <a:rPr lang="en-US" sz="3200" dirty="0" smtClean="0"/>
              <a:t> for </a:t>
            </a:r>
            <a:r>
              <a:rPr lang="en-US" sz="3200" b="1" u="sng" dirty="0" smtClean="0"/>
              <a:t>FOOLISHNESS.</a:t>
            </a:r>
          </a:p>
          <a:p>
            <a:pPr lvl="1"/>
            <a:r>
              <a:rPr lang="en-US" sz="3000" b="1" u="sng" dirty="0" smtClean="0"/>
              <a:t>Foolish talk-</a:t>
            </a:r>
            <a:r>
              <a:rPr lang="en-US" sz="3000" b="1" dirty="0" smtClean="0"/>
              <a:t> Eph. 5:4.</a:t>
            </a:r>
          </a:p>
          <a:p>
            <a:pPr lvl="1"/>
            <a:r>
              <a:rPr lang="en-US" sz="3000" b="1" u="sng" dirty="0" smtClean="0"/>
              <a:t>Foolish behavior- </a:t>
            </a:r>
            <a:r>
              <a:rPr lang="en-US" sz="3000" b="1" dirty="0" smtClean="0"/>
              <a:t>Eph. 5:15.</a:t>
            </a:r>
          </a:p>
          <a:p>
            <a:pPr lvl="1"/>
            <a:r>
              <a:rPr lang="en-US" sz="3000" b="1" u="sng" dirty="0" smtClean="0"/>
              <a:t>Foolish thoughts-</a:t>
            </a:r>
            <a:r>
              <a:rPr lang="en-US" sz="3000" b="1" dirty="0" smtClean="0"/>
              <a:t> Eph. 5:17.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59679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1769</TotalTime>
  <Words>257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Growing Deeper with God:</vt:lpstr>
      <vt:lpstr>PowerPoint Presentation</vt:lpstr>
      <vt:lpstr>Growing Deeper with God:</vt:lpstr>
      <vt:lpstr>Growing Deeper with God:</vt:lpstr>
      <vt:lpstr>Growing Deeper with God:</vt:lpstr>
      <vt:lpstr>Growing Deeper with God:</vt:lpstr>
      <vt:lpstr>Growing Deeper with God:</vt:lpstr>
      <vt:lpstr>Growing Deeper with God: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6</cp:revision>
  <dcterms:created xsi:type="dcterms:W3CDTF">2017-06-06T15:31:36Z</dcterms:created>
  <dcterms:modified xsi:type="dcterms:W3CDTF">2017-06-07T21:01:35Z</dcterms:modified>
</cp:coreProperties>
</file>