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3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1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1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42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16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40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92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97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1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9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9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5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6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5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3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6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9B796B6-B4E3-4E5C-9B0A-115AA766F08D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B37BD42-6511-4209-888E-B419D7D7E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1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7" y="3428998"/>
            <a:ext cx="6117855" cy="2268559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latin typeface="Arial Black" panose="020B0A04020102020204" pitchFamily="34" charset="0"/>
              </a:rPr>
              <a:t>Divine Displeasure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3" y="2268786"/>
            <a:ext cx="5843089" cy="1160213"/>
          </a:xfrm>
        </p:spPr>
        <p:txBody>
          <a:bodyPr>
            <a:normAutofit/>
          </a:bodyPr>
          <a:lstStyle/>
          <a:p>
            <a:r>
              <a:rPr lang="en-US" sz="4400" dirty="0"/>
              <a:t>Zech. 1:15</a:t>
            </a:r>
          </a:p>
        </p:txBody>
      </p:sp>
    </p:spTree>
    <p:extLst>
      <p:ext uri="{BB962C8B-B14F-4D97-AF65-F5344CB8AC3E}">
        <p14:creationId xmlns:p14="http://schemas.microsoft.com/office/powerpoint/2010/main" val="32869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>
                <a:solidFill>
                  <a:prstClr val="white"/>
                </a:solidFill>
                <a:latin typeface="Arial Black" panose="020B0A04020102020204" pitchFamily="34" charset="0"/>
              </a:rPr>
              <a:t>Divine Displeasure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25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Complainers</a:t>
            </a:r>
          </a:p>
          <a:p>
            <a:r>
              <a:rPr lang="en-US" sz="4000" dirty="0"/>
              <a:t>Rooted in…….</a:t>
            </a:r>
          </a:p>
          <a:p>
            <a:pPr lvl="1"/>
            <a:r>
              <a:rPr lang="en-US" sz="3800" dirty="0"/>
              <a:t>Ungratefulness- Numb. 11:1</a:t>
            </a:r>
          </a:p>
          <a:p>
            <a:pPr lvl="2"/>
            <a:r>
              <a:rPr lang="en-US" sz="3600" dirty="0"/>
              <a:t>Not happy with God’s blessings.</a:t>
            </a:r>
          </a:p>
          <a:p>
            <a:pPr lvl="1"/>
            <a:r>
              <a:rPr lang="en-US" sz="3800" dirty="0"/>
              <a:t>Pride- Numb. 12:1-9</a:t>
            </a:r>
          </a:p>
        </p:txBody>
      </p:sp>
    </p:spTree>
    <p:extLst>
      <p:ext uri="{BB962C8B-B14F-4D97-AF65-F5344CB8AC3E}">
        <p14:creationId xmlns:p14="http://schemas.microsoft.com/office/powerpoint/2010/main" val="230909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500" dirty="0">
                <a:solidFill>
                  <a:prstClr val="white"/>
                </a:solidFill>
                <a:latin typeface="Arial Black" panose="020B0A04020102020204" pitchFamily="34" charset="0"/>
              </a:rPr>
              <a:t>Divine Displeasure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Those that leave the faith</a:t>
            </a:r>
          </a:p>
          <a:p>
            <a:r>
              <a:rPr lang="en-US" sz="4000" dirty="0"/>
              <a:t>Heb. 10:38</a:t>
            </a:r>
          </a:p>
          <a:p>
            <a:r>
              <a:rPr lang="en-US" sz="4000" dirty="0"/>
              <a:t>II Peter 2:20-22</a:t>
            </a:r>
          </a:p>
          <a:p>
            <a:r>
              <a:rPr lang="en-US" sz="4000" dirty="0"/>
              <a:t>Possible causes of backsliding:</a:t>
            </a:r>
          </a:p>
        </p:txBody>
      </p:sp>
    </p:spTree>
    <p:extLst>
      <p:ext uri="{BB962C8B-B14F-4D97-AF65-F5344CB8AC3E}">
        <p14:creationId xmlns:p14="http://schemas.microsoft.com/office/powerpoint/2010/main" val="248789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500" dirty="0">
                <a:solidFill>
                  <a:prstClr val="white"/>
                </a:solidFill>
                <a:latin typeface="Arial Black" panose="020B0A04020102020204" pitchFamily="34" charset="0"/>
              </a:rPr>
              <a:t>Divine Displeasure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32050"/>
            <a:ext cx="8825659" cy="4025900"/>
          </a:xfrm>
        </p:spPr>
        <p:txBody>
          <a:bodyPr>
            <a:normAutofit/>
          </a:bodyPr>
          <a:lstStyle/>
          <a:p>
            <a:r>
              <a:rPr lang="en-US" sz="3600" b="1" dirty="0"/>
              <a:t>Lack of spiritual leadership- </a:t>
            </a:r>
            <a:r>
              <a:rPr lang="en-US" sz="3600" dirty="0"/>
              <a:t>Ex. 32:1</a:t>
            </a:r>
          </a:p>
          <a:p>
            <a:r>
              <a:rPr lang="en-US" sz="3600" b="1" dirty="0"/>
              <a:t>Bad influences- </a:t>
            </a:r>
            <a:r>
              <a:rPr lang="en-US" sz="3600" dirty="0"/>
              <a:t>I</a:t>
            </a:r>
            <a:r>
              <a:rPr lang="en-US" sz="3600" b="1" dirty="0"/>
              <a:t> </a:t>
            </a:r>
            <a:r>
              <a:rPr lang="en-US" sz="3600" dirty="0"/>
              <a:t>Kings 11:4</a:t>
            </a:r>
          </a:p>
          <a:p>
            <a:r>
              <a:rPr lang="en-US" sz="3600" b="1" dirty="0"/>
              <a:t>Worldly Success-</a:t>
            </a:r>
            <a:r>
              <a:rPr lang="en-US" sz="3600" dirty="0"/>
              <a:t> II Chron. 25:14</a:t>
            </a:r>
          </a:p>
          <a:p>
            <a:r>
              <a:rPr lang="en-US" sz="3600" b="1" dirty="0"/>
              <a:t>Shallowness-</a:t>
            </a:r>
            <a:r>
              <a:rPr lang="en-US" sz="3600" dirty="0"/>
              <a:t> Luke 8:13</a:t>
            </a:r>
          </a:p>
          <a:p>
            <a:r>
              <a:rPr lang="en-US" sz="3600" b="1" dirty="0"/>
              <a:t>Lack of Spiritual insight- </a:t>
            </a:r>
            <a:r>
              <a:rPr lang="en-US" sz="3600" dirty="0"/>
              <a:t>John 6:63-66</a:t>
            </a:r>
          </a:p>
          <a:p>
            <a:r>
              <a:rPr lang="en-US" sz="3600" b="1" dirty="0"/>
              <a:t>Love of the world- </a:t>
            </a:r>
            <a:r>
              <a:rPr lang="en-US" sz="3600" dirty="0"/>
              <a:t>II Tim. 4:10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3950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500" dirty="0">
                <a:solidFill>
                  <a:prstClr val="white"/>
                </a:solidFill>
                <a:latin typeface="Arial Black" panose="020B0A04020102020204" pitchFamily="34" charset="0"/>
              </a:rPr>
              <a:t>Divine Displeasure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74912"/>
            <a:ext cx="8825659" cy="39830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b="1" dirty="0"/>
              <a:t>Unacceptable offerings</a:t>
            </a:r>
          </a:p>
          <a:p>
            <a:r>
              <a:rPr lang="en-US" sz="4000" dirty="0"/>
              <a:t>The wrong method</a:t>
            </a:r>
          </a:p>
          <a:p>
            <a:pPr lvl="1"/>
            <a:r>
              <a:rPr lang="en-US" sz="3600" dirty="0"/>
              <a:t>Heb. 10:5-6</a:t>
            </a:r>
          </a:p>
          <a:p>
            <a:r>
              <a:rPr lang="en-US" sz="4000" dirty="0"/>
              <a:t>The wrong mentality</a:t>
            </a:r>
          </a:p>
          <a:p>
            <a:pPr lvl="1"/>
            <a:r>
              <a:rPr lang="en-US" sz="3600" dirty="0"/>
              <a:t>Is. 1:11</a:t>
            </a:r>
          </a:p>
          <a:p>
            <a:pPr lvl="1"/>
            <a:r>
              <a:rPr lang="en-US" sz="3600" dirty="0"/>
              <a:t>Jer. 14:11-12</a:t>
            </a:r>
          </a:p>
        </p:txBody>
      </p:sp>
    </p:spTree>
    <p:extLst>
      <p:ext uri="{BB962C8B-B14F-4D97-AF65-F5344CB8AC3E}">
        <p14:creationId xmlns:p14="http://schemas.microsoft.com/office/powerpoint/2010/main" val="195187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500" dirty="0">
                <a:solidFill>
                  <a:prstClr val="white"/>
                </a:solidFill>
                <a:latin typeface="Arial Black" panose="020B0A04020102020204" pitchFamily="34" charset="0"/>
              </a:rPr>
              <a:t>Divine Displeasure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964" y="2603500"/>
            <a:ext cx="10558462" cy="391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Those who hinder spiritual progress</a:t>
            </a:r>
          </a:p>
          <a:p>
            <a:r>
              <a:rPr lang="en-US" sz="3600" dirty="0"/>
              <a:t>Hypocrites- Matt. 23:13</a:t>
            </a:r>
          </a:p>
          <a:p>
            <a:r>
              <a:rPr lang="en-US" sz="3600" dirty="0"/>
              <a:t>Unfaithful leaders- Mal. 2:7-8</a:t>
            </a:r>
          </a:p>
          <a:p>
            <a:r>
              <a:rPr lang="en-US" sz="3600" dirty="0"/>
              <a:t>Insensitive disciples- I Cor. 8:9</a:t>
            </a:r>
          </a:p>
          <a:p>
            <a:r>
              <a:rPr lang="en-US" sz="3600" dirty="0"/>
              <a:t>Unloving brethren- I John 2:10 </a:t>
            </a:r>
            <a:endParaRPr lang="en-US" sz="34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015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500" dirty="0">
                <a:solidFill>
                  <a:prstClr val="white"/>
                </a:solidFill>
                <a:latin typeface="Arial Black" panose="020B0A04020102020204" pitchFamily="34" charset="0"/>
              </a:rPr>
              <a:t>Divine Displeasure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32062"/>
            <a:ext cx="8825659" cy="40544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b="1" dirty="0"/>
              <a:t>Seeing the wicked die</a:t>
            </a:r>
          </a:p>
          <a:p>
            <a:r>
              <a:rPr lang="en-US" sz="3600" dirty="0"/>
              <a:t>Ezek. 18:23</a:t>
            </a:r>
          </a:p>
          <a:p>
            <a:r>
              <a:rPr lang="en-US" sz="3600" dirty="0"/>
              <a:t>Divine pleading:</a:t>
            </a:r>
          </a:p>
          <a:p>
            <a:pPr lvl="1"/>
            <a:r>
              <a:rPr lang="en-US" sz="3400" dirty="0"/>
              <a:t>Is. 1:18</a:t>
            </a:r>
          </a:p>
          <a:p>
            <a:pPr lvl="1"/>
            <a:r>
              <a:rPr lang="en-US" sz="3400" dirty="0"/>
              <a:t>Micah 6:3</a:t>
            </a:r>
          </a:p>
          <a:p>
            <a:pPr lvl="1"/>
            <a:r>
              <a:rPr lang="en-US" sz="3400" dirty="0"/>
              <a:t>II Cor. 5:20</a:t>
            </a:r>
          </a:p>
        </p:txBody>
      </p:sp>
    </p:spTree>
    <p:extLst>
      <p:ext uri="{BB962C8B-B14F-4D97-AF65-F5344CB8AC3E}">
        <p14:creationId xmlns:p14="http://schemas.microsoft.com/office/powerpoint/2010/main" val="29724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74</TotalTime>
  <Words>147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Century Gothic</vt:lpstr>
      <vt:lpstr>Wingdings 3</vt:lpstr>
      <vt:lpstr>Ion Boardroom</vt:lpstr>
      <vt:lpstr>Divine Displeasure</vt:lpstr>
      <vt:lpstr>Divine Displeasure</vt:lpstr>
      <vt:lpstr>Divine Displeasure</vt:lpstr>
      <vt:lpstr>Divine Displeasure</vt:lpstr>
      <vt:lpstr>Divine Displeasure</vt:lpstr>
      <vt:lpstr>Divine Displeasure</vt:lpstr>
      <vt:lpstr>Divine Displeasure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Divine Displeasure</dc:title>
  <dc:creator>Tera Pressnell</dc:creator>
  <cp:lastModifiedBy>Tera Pressnell</cp:lastModifiedBy>
  <cp:revision>9</cp:revision>
  <dcterms:created xsi:type="dcterms:W3CDTF">2017-06-04T05:02:57Z</dcterms:created>
  <dcterms:modified xsi:type="dcterms:W3CDTF">2017-06-04T06:17:51Z</dcterms:modified>
</cp:coreProperties>
</file>