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946C5C87-7B93-4B49-89DA-72F09197A889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A48987E-D764-4BF6-8994-C780285D8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43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5C87-7B93-4B49-89DA-72F09197A889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987E-D764-4BF6-8994-C780285D8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247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46C5C87-7B93-4B49-89DA-72F09197A889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A48987E-D764-4BF6-8994-C780285D8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557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5C87-7B93-4B49-89DA-72F09197A889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987E-D764-4BF6-8994-C780285D8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958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46C5C87-7B93-4B49-89DA-72F09197A889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A48987E-D764-4BF6-8994-C780285D8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037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46C5C87-7B93-4B49-89DA-72F09197A889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A48987E-D764-4BF6-8994-C780285D8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032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46C5C87-7B93-4B49-89DA-72F09197A889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A48987E-D764-4BF6-8994-C780285D8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688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5C87-7B93-4B49-89DA-72F09197A889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987E-D764-4BF6-8994-C780285D8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328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46C5C87-7B93-4B49-89DA-72F09197A889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A48987E-D764-4BF6-8994-C780285D8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936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5C87-7B93-4B49-89DA-72F09197A889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987E-D764-4BF6-8994-C780285D8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44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46C5C87-7B93-4B49-89DA-72F09197A889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DA48987E-D764-4BF6-8994-C780285D8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78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C5C87-7B93-4B49-89DA-72F09197A889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8987E-D764-4BF6-8994-C780285D8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381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To What Purpose is this Waste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Matt. 26:6-13</a:t>
            </a:r>
          </a:p>
        </p:txBody>
      </p:sp>
    </p:spTree>
    <p:extLst>
      <p:ext uri="{BB962C8B-B14F-4D97-AF65-F5344CB8AC3E}">
        <p14:creationId xmlns:p14="http://schemas.microsoft.com/office/powerpoint/2010/main" val="3012137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/>
              <a:t>To What Purpose is this Waste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570633" cy="5248622"/>
          </a:xfrm>
        </p:spPr>
        <p:txBody>
          <a:bodyPr>
            <a:normAutofit/>
          </a:bodyPr>
          <a:lstStyle/>
          <a:p>
            <a:r>
              <a:rPr lang="en-US" sz="4000" dirty="0"/>
              <a:t>Jesus Anointed at Bethany</a:t>
            </a:r>
          </a:p>
          <a:p>
            <a:pPr lvl="1"/>
            <a:r>
              <a:rPr lang="en-US" sz="3800" dirty="0"/>
              <a:t>Matt. 26 and Mark 14:3-9</a:t>
            </a:r>
          </a:p>
          <a:p>
            <a:pPr lvl="2"/>
            <a:r>
              <a:rPr lang="en-US" sz="3600" dirty="0"/>
              <a:t>Disciples were indignant</a:t>
            </a:r>
          </a:p>
          <a:p>
            <a:pPr lvl="1"/>
            <a:r>
              <a:rPr lang="en-US" sz="3800" dirty="0"/>
              <a:t>John 12:1-8</a:t>
            </a:r>
          </a:p>
          <a:p>
            <a:pPr lvl="2"/>
            <a:r>
              <a:rPr lang="en-US" sz="3600" dirty="0"/>
              <a:t>Judas was indignant. </a:t>
            </a:r>
          </a:p>
          <a:p>
            <a:pPr lvl="1"/>
            <a:r>
              <a:rPr lang="en-US" sz="3800" dirty="0"/>
              <a:t>Following this Judas sought to betray him.</a:t>
            </a:r>
          </a:p>
        </p:txBody>
      </p:sp>
    </p:spTree>
    <p:extLst>
      <p:ext uri="{BB962C8B-B14F-4D97-AF65-F5344CB8AC3E}">
        <p14:creationId xmlns:p14="http://schemas.microsoft.com/office/powerpoint/2010/main" val="1414585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/>
              <a:t>To What Purpose is this Waste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433473" cy="5248622"/>
          </a:xfrm>
        </p:spPr>
        <p:txBody>
          <a:bodyPr>
            <a:normAutofit fontScale="92500" lnSpcReduction="10000"/>
          </a:bodyPr>
          <a:lstStyle/>
          <a:p>
            <a:r>
              <a:rPr lang="en-US" sz="4800" dirty="0"/>
              <a:t>The real “waste” involved Judas.</a:t>
            </a:r>
          </a:p>
          <a:p>
            <a:pPr lvl="1"/>
            <a:r>
              <a:rPr lang="en-US" sz="4600" b="1" dirty="0"/>
              <a:t>Wasted their money.</a:t>
            </a:r>
          </a:p>
          <a:p>
            <a:pPr lvl="2"/>
            <a:r>
              <a:rPr lang="en-US" sz="4400" dirty="0"/>
              <a:t>John 12:6</a:t>
            </a:r>
          </a:p>
          <a:p>
            <a:pPr lvl="2"/>
            <a:r>
              <a:rPr lang="en-US" sz="4400" dirty="0"/>
              <a:t>He accused Jesus of what he had been guilty of doing.</a:t>
            </a:r>
          </a:p>
        </p:txBody>
      </p:sp>
    </p:spTree>
    <p:extLst>
      <p:ext uri="{BB962C8B-B14F-4D97-AF65-F5344CB8AC3E}">
        <p14:creationId xmlns:p14="http://schemas.microsoft.com/office/powerpoint/2010/main" val="293400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/>
              <a:t>To What Purpose is this Waste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597614"/>
          </a:xfrm>
        </p:spPr>
        <p:txBody>
          <a:bodyPr>
            <a:normAutofit fontScale="92500" lnSpcReduction="20000"/>
          </a:bodyPr>
          <a:lstStyle/>
          <a:p>
            <a:pPr lvl="0">
              <a:buClr>
                <a:srgbClr val="F81B02"/>
              </a:buClr>
            </a:pPr>
            <a:r>
              <a:rPr lang="en-US" sz="4800" dirty="0">
                <a:solidFill>
                  <a:prstClr val="black"/>
                </a:solidFill>
              </a:rPr>
              <a:t>The real “waste” involved Judas.</a:t>
            </a:r>
          </a:p>
          <a:p>
            <a:pPr lvl="1">
              <a:buClr>
                <a:srgbClr val="F81B02"/>
              </a:buClr>
            </a:pPr>
            <a:r>
              <a:rPr lang="en-US" sz="4600" b="1" dirty="0">
                <a:solidFill>
                  <a:prstClr val="black"/>
                </a:solidFill>
              </a:rPr>
              <a:t>Wasted his time.</a:t>
            </a:r>
          </a:p>
          <a:p>
            <a:pPr lvl="1">
              <a:buClr>
                <a:srgbClr val="F81B02"/>
              </a:buClr>
            </a:pPr>
            <a:r>
              <a:rPr lang="en-US" sz="4600" dirty="0">
                <a:solidFill>
                  <a:prstClr val="black"/>
                </a:solidFill>
              </a:rPr>
              <a:t>Spent around 3 years with Jesus but the influence and teachings didn’t stick.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427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/>
              <a:t>To What Purpose is this Waste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723033" cy="5248622"/>
          </a:xfrm>
        </p:spPr>
        <p:txBody>
          <a:bodyPr/>
          <a:lstStyle/>
          <a:p>
            <a:pPr lvl="0">
              <a:buClr>
                <a:srgbClr val="F81B02"/>
              </a:buClr>
            </a:pPr>
            <a:r>
              <a:rPr lang="en-US" sz="4800" dirty="0">
                <a:solidFill>
                  <a:prstClr val="black"/>
                </a:solidFill>
              </a:rPr>
              <a:t>The real “waste” involved Judas.</a:t>
            </a:r>
          </a:p>
          <a:p>
            <a:pPr lvl="1">
              <a:buClr>
                <a:srgbClr val="F81B02"/>
              </a:buClr>
            </a:pPr>
            <a:r>
              <a:rPr lang="en-US" sz="4600" b="1" dirty="0">
                <a:solidFill>
                  <a:prstClr val="black"/>
                </a:solidFill>
              </a:rPr>
              <a:t>Wasted his relationships.</a:t>
            </a:r>
          </a:p>
          <a:p>
            <a:pPr lvl="2">
              <a:buClr>
                <a:srgbClr val="F81B02"/>
              </a:buClr>
            </a:pPr>
            <a:r>
              <a:rPr lang="en-US" sz="4000" dirty="0">
                <a:solidFill>
                  <a:prstClr val="black"/>
                </a:solidFill>
              </a:rPr>
              <a:t>Good one squandered</a:t>
            </a:r>
          </a:p>
          <a:p>
            <a:pPr lvl="2">
              <a:buClr>
                <a:srgbClr val="F81B02"/>
              </a:buClr>
            </a:pPr>
            <a:r>
              <a:rPr lang="en-US" sz="4000" dirty="0">
                <a:solidFill>
                  <a:prstClr val="black"/>
                </a:solidFill>
              </a:rPr>
              <a:t>Bad one cultivated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321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59</TotalTime>
  <Words>130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 Light</vt:lpstr>
      <vt:lpstr>Rockwell</vt:lpstr>
      <vt:lpstr>Wingdings</vt:lpstr>
      <vt:lpstr>Atlas</vt:lpstr>
      <vt:lpstr>To What Purpose is this Waste</vt:lpstr>
      <vt:lpstr>To What Purpose is this Waste</vt:lpstr>
      <vt:lpstr>To What Purpose is this Waste</vt:lpstr>
      <vt:lpstr>To What Purpose is this Waste</vt:lpstr>
      <vt:lpstr>To What Purpose is this Waste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What Purpose is this Waste</dc:title>
  <dc:creator>Tera Pressnell</dc:creator>
  <cp:lastModifiedBy>Tera Pressnell</cp:lastModifiedBy>
  <cp:revision>6</cp:revision>
  <dcterms:created xsi:type="dcterms:W3CDTF">2017-05-28T20:05:30Z</dcterms:created>
  <dcterms:modified xsi:type="dcterms:W3CDTF">2017-05-28T21:05:16Z</dcterms:modified>
</cp:coreProperties>
</file>