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5871D4-4300-4456-8C45-71A07BE7FF07}"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380094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871D4-4300-4456-8C45-71A07BE7FF07}"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131408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871D4-4300-4456-8C45-71A07BE7FF07}"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114632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871D4-4300-4456-8C45-71A07BE7FF07}"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313676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5871D4-4300-4456-8C45-71A07BE7FF07}"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173462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5871D4-4300-4456-8C45-71A07BE7FF07}"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319953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5871D4-4300-4456-8C45-71A07BE7FF07}" type="datetimeFigureOut">
              <a:rPr lang="en-US" smtClean="0"/>
              <a:t>5/28/2017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128419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5871D4-4300-4456-8C45-71A07BE7FF07}" type="datetimeFigureOut">
              <a:rPr lang="en-US" smtClean="0"/>
              <a:t>5/28/2017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129713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871D4-4300-4456-8C45-71A07BE7FF07}" type="datetimeFigureOut">
              <a:rPr lang="en-US" smtClean="0"/>
              <a:t>5/28/2017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32503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871D4-4300-4456-8C45-71A07BE7FF07}"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232850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871D4-4300-4456-8C45-71A07BE7FF07}"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16727-D901-4C84-9A18-0F33B236B8A0}" type="slidenum">
              <a:rPr lang="en-US" smtClean="0"/>
              <a:t>‹#›</a:t>
            </a:fld>
            <a:endParaRPr lang="en-US"/>
          </a:p>
        </p:txBody>
      </p:sp>
    </p:spTree>
    <p:extLst>
      <p:ext uri="{BB962C8B-B14F-4D97-AF65-F5344CB8AC3E}">
        <p14:creationId xmlns:p14="http://schemas.microsoft.com/office/powerpoint/2010/main" val="203846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871D4-4300-4456-8C45-71A07BE7FF07}" type="datetimeFigureOut">
              <a:rPr lang="en-US" smtClean="0"/>
              <a:t>5/28/2017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16727-D901-4C84-9A18-0F33B236B8A0}" type="slidenum">
              <a:rPr lang="en-US" smtClean="0"/>
              <a:t>‹#›</a:t>
            </a:fld>
            <a:endParaRPr lang="en-US"/>
          </a:p>
        </p:txBody>
      </p:sp>
    </p:spTree>
    <p:extLst>
      <p:ext uri="{BB962C8B-B14F-4D97-AF65-F5344CB8AC3E}">
        <p14:creationId xmlns:p14="http://schemas.microsoft.com/office/powerpoint/2010/main" val="112747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a:bodyPr>
          <a:lstStyle/>
          <a:p>
            <a:r>
              <a:rPr lang="en-US" sz="8000" dirty="0" smtClean="0">
                <a:solidFill>
                  <a:srgbClr val="002060"/>
                </a:solidFill>
                <a:latin typeface="Arial" panose="020B0604020202020204" pitchFamily="34" charset="0"/>
                <a:cs typeface="Arial" panose="020B0604020202020204" pitchFamily="34" charset="0"/>
              </a:rPr>
              <a:t>HEAVEN: Home Sweet Home</a:t>
            </a:r>
            <a:endParaRPr lang="en-US" sz="8000"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5400" b="1" dirty="0" smtClean="0">
                <a:solidFill>
                  <a:srgbClr val="002060"/>
                </a:solidFill>
              </a:rPr>
              <a:t>John 14:2</a:t>
            </a:r>
            <a:endParaRPr lang="en-US" sz="5400" b="1" dirty="0">
              <a:solidFill>
                <a:srgbClr val="002060"/>
              </a:solidFill>
            </a:endParaRPr>
          </a:p>
        </p:txBody>
      </p:sp>
    </p:spTree>
    <p:extLst>
      <p:ext uri="{BB962C8B-B14F-4D97-AF65-F5344CB8AC3E}">
        <p14:creationId xmlns:p14="http://schemas.microsoft.com/office/powerpoint/2010/main" val="178399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2740"/>
          </a:xfrm>
        </p:spPr>
      </p:pic>
      <p:sp>
        <p:nvSpPr>
          <p:cNvPr id="2" name="Title 1"/>
          <p:cNvSpPr>
            <a:spLocks noGrp="1"/>
          </p:cNvSpPr>
          <p:nvPr>
            <p:ph type="title"/>
          </p:nvPr>
        </p:nvSpPr>
        <p:spPr>
          <a:xfrm>
            <a:off x="838200" y="365125"/>
            <a:ext cx="10515600" cy="5530708"/>
          </a:xfrm>
        </p:spPr>
        <p:txBody>
          <a:bodyPr>
            <a:normAutofit/>
          </a:bodyPr>
          <a:lstStyle/>
          <a:p>
            <a:r>
              <a:rPr lang="en-US" sz="6000" dirty="0" smtClean="0">
                <a:solidFill>
                  <a:srgbClr val="7030A0"/>
                </a:solidFill>
                <a:latin typeface="Arial Rounded MT Bold" panose="020F0704030504030204" pitchFamily="34" charset="0"/>
              </a:rPr>
              <a:t>“If you lose </a:t>
            </a:r>
            <a:r>
              <a:rPr lang="en-US" sz="6000" u="sng" dirty="0" smtClean="0">
                <a:solidFill>
                  <a:srgbClr val="7030A0"/>
                </a:solidFill>
                <a:latin typeface="Arial Rounded MT Bold" panose="020F0704030504030204" pitchFamily="34" charset="0"/>
              </a:rPr>
              <a:t>Heaven</a:t>
            </a:r>
            <a:r>
              <a:rPr lang="en-US" sz="6000" dirty="0" smtClean="0">
                <a:solidFill>
                  <a:srgbClr val="7030A0"/>
                </a:solidFill>
                <a:latin typeface="Arial Rounded MT Bold" panose="020F0704030504030204" pitchFamily="34" charset="0"/>
              </a:rPr>
              <a:t>, you lose </a:t>
            </a:r>
            <a:r>
              <a:rPr lang="en-US" sz="6000" u="sng" dirty="0" smtClean="0">
                <a:solidFill>
                  <a:srgbClr val="7030A0"/>
                </a:solidFill>
                <a:latin typeface="Arial Rounded MT Bold" panose="020F0704030504030204" pitchFamily="34" charset="0"/>
              </a:rPr>
              <a:t>everything</a:t>
            </a:r>
            <a:r>
              <a:rPr lang="en-US" sz="6000" dirty="0" smtClean="0">
                <a:solidFill>
                  <a:srgbClr val="7030A0"/>
                </a:solidFill>
                <a:latin typeface="Arial Rounded MT Bold" panose="020F0704030504030204" pitchFamily="34" charset="0"/>
              </a:rPr>
              <a:t>.  If you gain </a:t>
            </a:r>
            <a:r>
              <a:rPr lang="en-US" sz="6000" u="sng" dirty="0" smtClean="0">
                <a:solidFill>
                  <a:srgbClr val="7030A0"/>
                </a:solidFill>
                <a:latin typeface="Arial Rounded MT Bold" panose="020F0704030504030204" pitchFamily="34" charset="0"/>
              </a:rPr>
              <a:t>Heaven</a:t>
            </a:r>
            <a:r>
              <a:rPr lang="en-US" sz="6000" dirty="0" smtClean="0">
                <a:solidFill>
                  <a:srgbClr val="7030A0"/>
                </a:solidFill>
                <a:latin typeface="Arial Rounded MT Bold" panose="020F0704030504030204" pitchFamily="34" charset="0"/>
              </a:rPr>
              <a:t>, you gain </a:t>
            </a:r>
            <a:r>
              <a:rPr lang="en-US" sz="6000" u="sng" dirty="0" smtClean="0">
                <a:solidFill>
                  <a:srgbClr val="7030A0"/>
                </a:solidFill>
                <a:latin typeface="Arial Rounded MT Bold" panose="020F0704030504030204" pitchFamily="34" charset="0"/>
              </a:rPr>
              <a:t>everything</a:t>
            </a:r>
            <a:r>
              <a:rPr lang="en-US" sz="6000" dirty="0" smtClean="0">
                <a:solidFill>
                  <a:srgbClr val="7030A0"/>
                </a:solidFill>
                <a:latin typeface="Arial Rounded MT Bold" panose="020F0704030504030204" pitchFamily="34" charset="0"/>
              </a:rPr>
              <a:t>.”- Ellen White</a:t>
            </a:r>
            <a:endParaRPr lang="en-US" sz="6000"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1837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75064"/>
          </a:xfrm>
        </p:spPr>
      </p:pic>
      <p:sp>
        <p:nvSpPr>
          <p:cNvPr id="2" name="Title 1"/>
          <p:cNvSpPr>
            <a:spLocks noGrp="1"/>
          </p:cNvSpPr>
          <p:nvPr>
            <p:ph type="title"/>
          </p:nvPr>
        </p:nvSpPr>
        <p:spPr>
          <a:xfrm>
            <a:off x="838200" y="365125"/>
            <a:ext cx="10515600" cy="6049323"/>
          </a:xfrm>
        </p:spPr>
        <p:txBody>
          <a:bodyPr>
            <a:normAutofit/>
          </a:bodyPr>
          <a:lstStyle/>
          <a:p>
            <a:r>
              <a:rPr lang="en-US" sz="5400" dirty="0" smtClean="0">
                <a:solidFill>
                  <a:schemeClr val="bg1"/>
                </a:solidFill>
                <a:latin typeface="Arial" panose="020B0604020202020204" pitchFamily="34" charset="0"/>
                <a:cs typeface="Arial" panose="020B0604020202020204" pitchFamily="34" charset="0"/>
              </a:rPr>
              <a:t>“</a:t>
            </a:r>
            <a:r>
              <a:rPr lang="en-US" sz="5400" b="1" u="sng" dirty="0" smtClean="0">
                <a:solidFill>
                  <a:schemeClr val="bg1"/>
                </a:solidFill>
                <a:latin typeface="Arial" panose="020B0604020202020204" pitchFamily="34" charset="0"/>
                <a:cs typeface="Arial" panose="020B0604020202020204" pitchFamily="34" charset="0"/>
              </a:rPr>
              <a:t>Clouds</a:t>
            </a:r>
            <a:r>
              <a:rPr lang="en-US" sz="5400" dirty="0" smtClean="0">
                <a:solidFill>
                  <a:schemeClr val="bg1"/>
                </a:solidFill>
                <a:latin typeface="Arial" panose="020B0604020202020204" pitchFamily="34" charset="0"/>
                <a:cs typeface="Arial" panose="020B0604020202020204" pitchFamily="34" charset="0"/>
              </a:rPr>
              <a:t> and </a:t>
            </a:r>
            <a:r>
              <a:rPr lang="en-US" sz="5400" b="1" u="sng" dirty="0" smtClean="0">
                <a:solidFill>
                  <a:schemeClr val="bg1"/>
                </a:solidFill>
                <a:latin typeface="Arial" panose="020B0604020202020204" pitchFamily="34" charset="0"/>
                <a:cs typeface="Arial" panose="020B0604020202020204" pitchFamily="34" charset="0"/>
              </a:rPr>
              <a:t>Darkness</a:t>
            </a:r>
            <a:r>
              <a:rPr lang="en-US" sz="5400" dirty="0" smtClean="0">
                <a:solidFill>
                  <a:schemeClr val="bg1"/>
                </a:solidFill>
                <a:latin typeface="Arial" panose="020B0604020202020204" pitchFamily="34" charset="0"/>
                <a:cs typeface="Arial" panose="020B0604020202020204" pitchFamily="34" charset="0"/>
              </a:rPr>
              <a:t> surround us.  </a:t>
            </a:r>
            <a:r>
              <a:rPr lang="en-US" sz="5400" b="1" u="sng" dirty="0" smtClean="0">
                <a:solidFill>
                  <a:schemeClr val="bg1"/>
                </a:solidFill>
                <a:latin typeface="Arial" panose="020B0604020202020204" pitchFamily="34" charset="0"/>
                <a:cs typeface="Arial" panose="020B0604020202020204" pitchFamily="34" charset="0"/>
              </a:rPr>
              <a:t>Heaven</a:t>
            </a:r>
            <a:r>
              <a:rPr lang="en-US" sz="5400" dirty="0" smtClean="0">
                <a:solidFill>
                  <a:schemeClr val="bg1"/>
                </a:solidFill>
                <a:latin typeface="Arial" panose="020B0604020202020204" pitchFamily="34" charset="0"/>
                <a:cs typeface="Arial" panose="020B0604020202020204" pitchFamily="34" charset="0"/>
              </a:rPr>
              <a:t> is just, and the day of triumph will surely come when justice and </a:t>
            </a:r>
            <a:r>
              <a:rPr lang="en-US" sz="5400" b="1" u="sng" dirty="0" smtClean="0">
                <a:solidFill>
                  <a:schemeClr val="bg1"/>
                </a:solidFill>
                <a:latin typeface="Arial" panose="020B0604020202020204" pitchFamily="34" charset="0"/>
                <a:cs typeface="Arial" panose="020B0604020202020204" pitchFamily="34" charset="0"/>
              </a:rPr>
              <a:t>truth</a:t>
            </a:r>
            <a:r>
              <a:rPr lang="en-US" sz="5400" dirty="0" smtClean="0">
                <a:solidFill>
                  <a:schemeClr val="bg1"/>
                </a:solidFill>
                <a:latin typeface="Arial" panose="020B0604020202020204" pitchFamily="34" charset="0"/>
                <a:cs typeface="Arial" panose="020B0604020202020204" pitchFamily="34" charset="0"/>
              </a:rPr>
              <a:t> will be </a:t>
            </a:r>
            <a:r>
              <a:rPr lang="en-US" sz="5400" b="1" u="sng" dirty="0" smtClean="0">
                <a:solidFill>
                  <a:schemeClr val="bg1"/>
                </a:solidFill>
                <a:latin typeface="Arial" panose="020B0604020202020204" pitchFamily="34" charset="0"/>
                <a:cs typeface="Arial" panose="020B0604020202020204" pitchFamily="34" charset="0"/>
              </a:rPr>
              <a:t>vindicated</a:t>
            </a:r>
            <a:r>
              <a:rPr lang="en-US" sz="5400" dirty="0" smtClean="0">
                <a:solidFill>
                  <a:schemeClr val="bg1"/>
                </a:solidFill>
                <a:latin typeface="Arial" panose="020B0604020202020204" pitchFamily="34" charset="0"/>
                <a:cs typeface="Arial" panose="020B0604020202020204" pitchFamily="34" charset="0"/>
              </a:rPr>
              <a:t>.”- Mary Todd Lincoln</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73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5062"/>
          </a:xfrm>
        </p:spPr>
      </p:pic>
      <p:sp>
        <p:nvSpPr>
          <p:cNvPr id="2" name="Title 1"/>
          <p:cNvSpPr>
            <a:spLocks noGrp="1"/>
          </p:cNvSpPr>
          <p:nvPr>
            <p:ph type="title"/>
          </p:nvPr>
        </p:nvSpPr>
        <p:spPr>
          <a:xfrm>
            <a:off x="838200" y="365125"/>
            <a:ext cx="10515600" cy="6022027"/>
          </a:xfrm>
        </p:spPr>
        <p:txBody>
          <a:bodyPr>
            <a:normAutofit/>
          </a:bodyPr>
          <a:lstStyle/>
          <a:p>
            <a:r>
              <a:rPr lang="en-US" sz="5400" dirty="0" smtClean="0"/>
              <a:t>“As a </a:t>
            </a:r>
            <a:r>
              <a:rPr lang="en-US" sz="5400" b="1" u="sng" dirty="0" smtClean="0"/>
              <a:t>Christian</a:t>
            </a:r>
            <a:r>
              <a:rPr lang="en-US" sz="5400" dirty="0" smtClean="0"/>
              <a:t>, Christ died so that we will have eternal life in Him in Heaven.  What it looks like doesn’t matter, what it smells like doesn’t matter, as long as </a:t>
            </a:r>
            <a:r>
              <a:rPr lang="en-US" sz="5400" b="1" u="sng" dirty="0" smtClean="0"/>
              <a:t>Jesus</a:t>
            </a:r>
            <a:r>
              <a:rPr lang="en-US" sz="5400" dirty="0" smtClean="0"/>
              <a:t> is there it will be </a:t>
            </a:r>
            <a:r>
              <a:rPr lang="en-US" sz="5400" b="1" u="sng" dirty="0" smtClean="0"/>
              <a:t>Heaven</a:t>
            </a:r>
            <a:r>
              <a:rPr lang="en-US" sz="5400" dirty="0" smtClean="0"/>
              <a:t> to me.”- T.D. Jakes.</a:t>
            </a:r>
            <a:endParaRPr lang="en-US" sz="5400" dirty="0"/>
          </a:p>
        </p:txBody>
      </p:sp>
    </p:spTree>
    <p:extLst>
      <p:ext uri="{BB962C8B-B14F-4D97-AF65-F5344CB8AC3E}">
        <p14:creationId xmlns:p14="http://schemas.microsoft.com/office/powerpoint/2010/main" val="65281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fontScale="90000"/>
          </a:bodyPr>
          <a:lstStyle/>
          <a:p>
            <a:r>
              <a:rPr lang="en-US" sz="5400" dirty="0">
                <a:solidFill>
                  <a:prstClr val="black"/>
                </a:solidFill>
                <a:latin typeface="Arial Black" panose="020B0A04020102020204" pitchFamily="34" charset="0"/>
              </a:rPr>
              <a:t>Heaven: Home Sweet Home</a:t>
            </a:r>
            <a:endParaRPr lang="en-US" dirty="0"/>
          </a:p>
        </p:txBody>
      </p:sp>
      <p:sp>
        <p:nvSpPr>
          <p:cNvPr id="3" name="Content Placeholder 2"/>
          <p:cNvSpPr>
            <a:spLocks noGrp="1"/>
          </p:cNvSpPr>
          <p:nvPr>
            <p:ph idx="1"/>
          </p:nvPr>
        </p:nvSpPr>
        <p:spPr/>
        <p:txBody>
          <a:bodyPr>
            <a:normAutofit lnSpcReduction="10000"/>
          </a:bodyPr>
          <a:lstStyle/>
          <a:p>
            <a:r>
              <a:rPr lang="en-US" sz="4800" dirty="0" smtClean="0"/>
              <a:t>Meaning of the word Heaven:</a:t>
            </a:r>
          </a:p>
          <a:p>
            <a:pPr lvl="1"/>
            <a:r>
              <a:rPr lang="en-US" sz="4000" dirty="0" smtClean="0"/>
              <a:t>Hebrew “</a:t>
            </a:r>
            <a:r>
              <a:rPr lang="en-US" sz="4000" dirty="0" err="1" smtClean="0"/>
              <a:t>Shaneh</a:t>
            </a:r>
            <a:r>
              <a:rPr lang="en-US" sz="4000" dirty="0" smtClean="0"/>
              <a:t>”- lofty, sky</a:t>
            </a:r>
          </a:p>
          <a:p>
            <a:pPr lvl="1"/>
            <a:r>
              <a:rPr lang="en-US" sz="4000" dirty="0" smtClean="0"/>
              <a:t>Greek “</a:t>
            </a:r>
            <a:r>
              <a:rPr lang="en-US" sz="4000" dirty="0" err="1" smtClean="0"/>
              <a:t>Ouranus</a:t>
            </a:r>
            <a:r>
              <a:rPr lang="en-US" sz="4000" dirty="0" smtClean="0"/>
              <a:t>”- heaven or sky</a:t>
            </a:r>
          </a:p>
          <a:p>
            <a:pPr lvl="2"/>
            <a:r>
              <a:rPr lang="en-US" sz="3600" dirty="0" smtClean="0"/>
              <a:t>The Latin form of this word is Uranus.</a:t>
            </a:r>
          </a:p>
          <a:p>
            <a:pPr lvl="2"/>
            <a:r>
              <a:rPr lang="en-US" sz="3600" dirty="0" smtClean="0"/>
              <a:t>The seventh planet in our galaxy.</a:t>
            </a:r>
          </a:p>
          <a:p>
            <a:r>
              <a:rPr lang="en-US" sz="4800" dirty="0" smtClean="0"/>
              <a:t>In order to understand Heaven we must dig deeper into the Scriptures.</a:t>
            </a:r>
          </a:p>
        </p:txBody>
      </p:sp>
    </p:spTree>
    <p:extLst>
      <p:ext uri="{BB962C8B-B14F-4D97-AF65-F5344CB8AC3E}">
        <p14:creationId xmlns:p14="http://schemas.microsoft.com/office/powerpoint/2010/main" val="273578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7144"/>
          </a:xfrm>
          <a:prstGeom prst="rect">
            <a:avLst/>
          </a:prstGeom>
        </p:spPr>
      </p:pic>
      <p:sp>
        <p:nvSpPr>
          <p:cNvPr id="2" name="Title 1"/>
          <p:cNvSpPr>
            <a:spLocks noGrp="1"/>
          </p:cNvSpPr>
          <p:nvPr>
            <p:ph type="title"/>
          </p:nvPr>
        </p:nvSpPr>
        <p:spPr>
          <a:xfrm>
            <a:off x="838200" y="365125"/>
            <a:ext cx="10939818" cy="1325563"/>
          </a:xfrm>
        </p:spPr>
        <p:txBody>
          <a:bodyPr>
            <a:normAutofit fontScale="90000"/>
          </a:bodyPr>
          <a:lstStyle/>
          <a:p>
            <a:r>
              <a:rPr lang="en-US" sz="6000" dirty="0" smtClean="0">
                <a:latin typeface="Arial Black" panose="020B0A04020102020204" pitchFamily="34" charset="0"/>
              </a:rPr>
              <a:t>Heaven: Home Sweet Home</a:t>
            </a:r>
            <a:endParaRPr lang="en-US" sz="6000"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buNone/>
            </a:pPr>
            <a:r>
              <a:rPr lang="en-US" sz="7200" b="1" dirty="0" smtClean="0">
                <a:latin typeface="Castellar" panose="020A0402060406010301" pitchFamily="18" charset="0"/>
              </a:rPr>
              <a:t>           REST</a:t>
            </a:r>
          </a:p>
          <a:p>
            <a:r>
              <a:rPr lang="en-US" sz="5400" b="1" dirty="0" smtClean="0">
                <a:ln w="28575">
                  <a:solidFill>
                    <a:srgbClr val="002060"/>
                  </a:solidFill>
                </a:ln>
                <a:solidFill>
                  <a:schemeClr val="bg1"/>
                </a:solidFill>
                <a:latin typeface="Arial Black" panose="020B0A04020102020204" pitchFamily="34" charset="0"/>
              </a:rPr>
              <a:t>Heb. 4</a:t>
            </a:r>
          </a:p>
          <a:p>
            <a:r>
              <a:rPr lang="en-US" sz="5400" b="1" dirty="0" smtClean="0">
                <a:ln w="28575">
                  <a:solidFill>
                    <a:srgbClr val="002060"/>
                  </a:solidFill>
                </a:ln>
                <a:solidFill>
                  <a:schemeClr val="bg1"/>
                </a:solidFill>
                <a:latin typeface="Arial Black" panose="020B0A04020102020204" pitchFamily="34" charset="0"/>
              </a:rPr>
              <a:t>II Tim. 4:6-8</a:t>
            </a:r>
          </a:p>
          <a:p>
            <a:r>
              <a:rPr lang="en-US" sz="5400" b="1" dirty="0" smtClean="0">
                <a:ln w="28575">
                  <a:solidFill>
                    <a:srgbClr val="002060"/>
                  </a:solidFill>
                </a:ln>
                <a:solidFill>
                  <a:schemeClr val="bg1"/>
                </a:solidFill>
                <a:latin typeface="Arial Black" panose="020B0A04020102020204" pitchFamily="34" charset="0"/>
              </a:rPr>
              <a:t>Heb. 12:1-3</a:t>
            </a:r>
            <a:endParaRPr lang="en-US" sz="5400" b="1" dirty="0">
              <a:ln w="28575">
                <a:solidFill>
                  <a:srgbClr val="002060"/>
                </a:solidFill>
              </a:ln>
              <a:solidFill>
                <a:schemeClr val="bg1"/>
              </a:solidFill>
              <a:latin typeface="Arial Black" panose="020B0A04020102020204" pitchFamily="34" charset="0"/>
            </a:endParaRPr>
          </a:p>
        </p:txBody>
      </p:sp>
    </p:spTree>
    <p:extLst>
      <p:ext uri="{BB962C8B-B14F-4D97-AF65-F5344CB8AC3E}">
        <p14:creationId xmlns:p14="http://schemas.microsoft.com/office/powerpoint/2010/main" val="87118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6394"/>
            <a:ext cx="12193057" cy="6870787"/>
          </a:xfrm>
          <a:prstGeom prst="rect">
            <a:avLst/>
          </a:prstGeom>
        </p:spPr>
      </p:pic>
      <p:sp>
        <p:nvSpPr>
          <p:cNvPr id="2" name="Title 1"/>
          <p:cNvSpPr>
            <a:spLocks noGrp="1"/>
          </p:cNvSpPr>
          <p:nvPr>
            <p:ph type="title"/>
          </p:nvPr>
        </p:nvSpPr>
        <p:spPr/>
        <p:txBody>
          <a:bodyPr>
            <a:normAutofit fontScale="90000"/>
          </a:bodyPr>
          <a:lstStyle/>
          <a:p>
            <a:r>
              <a:rPr lang="en-US" sz="5400" dirty="0">
                <a:solidFill>
                  <a:prstClr val="black"/>
                </a:solidFill>
                <a:latin typeface="Arial Black" panose="020B0A04020102020204" pitchFamily="34" charset="0"/>
              </a:rPr>
              <a:t>Heaven: Home Sweet Home</a:t>
            </a:r>
            <a:endParaRPr lang="en-US" dirty="0"/>
          </a:p>
        </p:txBody>
      </p:sp>
      <p:sp>
        <p:nvSpPr>
          <p:cNvPr id="3" name="Content Placeholder 2"/>
          <p:cNvSpPr>
            <a:spLocks noGrp="1"/>
          </p:cNvSpPr>
          <p:nvPr>
            <p:ph idx="1"/>
          </p:nvPr>
        </p:nvSpPr>
        <p:spPr/>
        <p:txBody>
          <a:bodyPr>
            <a:normAutofit/>
          </a:bodyPr>
          <a:lstStyle/>
          <a:p>
            <a:pPr marL="0" indent="0" algn="ctr">
              <a:buNone/>
            </a:pPr>
            <a:r>
              <a:rPr lang="en-US" sz="7200" b="1" dirty="0" smtClean="0">
                <a:latin typeface="Castellar" panose="020A0402060406010301" pitchFamily="18" charset="0"/>
              </a:rPr>
              <a:t>REUNION</a:t>
            </a:r>
          </a:p>
          <a:p>
            <a:r>
              <a:rPr lang="en-US" sz="5400" b="1" dirty="0" smtClean="0">
                <a:latin typeface="Castellar" panose="020A0402060406010301" pitchFamily="18" charset="0"/>
              </a:rPr>
              <a:t>I Thess. 4:17-18</a:t>
            </a:r>
          </a:p>
          <a:p>
            <a:r>
              <a:rPr lang="en-US" sz="5400" b="1" dirty="0" smtClean="0">
                <a:latin typeface="Castellar" panose="020A0402060406010301" pitchFamily="18" charset="0"/>
              </a:rPr>
              <a:t>John 14</a:t>
            </a:r>
          </a:p>
          <a:p>
            <a:r>
              <a:rPr lang="en-US" sz="5400" b="1" dirty="0" smtClean="0">
                <a:latin typeface="Castellar" panose="020A0402060406010301" pitchFamily="18" charset="0"/>
              </a:rPr>
              <a:t>Heb. 12:22-23</a:t>
            </a:r>
            <a:endParaRPr lang="en-US" sz="5400" b="1" dirty="0">
              <a:latin typeface="Castellar" panose="020A0402060406010301" pitchFamily="18" charset="0"/>
            </a:endParaRPr>
          </a:p>
        </p:txBody>
      </p:sp>
    </p:spTree>
    <p:extLst>
      <p:ext uri="{BB962C8B-B14F-4D97-AF65-F5344CB8AC3E}">
        <p14:creationId xmlns:p14="http://schemas.microsoft.com/office/powerpoint/2010/main" val="409222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824"/>
          </a:xfrm>
          <a:prstGeom prst="rect">
            <a:avLst/>
          </a:prstGeom>
        </p:spPr>
      </p:pic>
      <p:sp>
        <p:nvSpPr>
          <p:cNvPr id="2" name="Title 1"/>
          <p:cNvSpPr>
            <a:spLocks noGrp="1"/>
          </p:cNvSpPr>
          <p:nvPr>
            <p:ph type="title"/>
          </p:nvPr>
        </p:nvSpPr>
        <p:spPr/>
        <p:txBody>
          <a:bodyPr>
            <a:normAutofit fontScale="90000"/>
          </a:bodyPr>
          <a:lstStyle/>
          <a:p>
            <a:r>
              <a:rPr lang="en-US" sz="5400" dirty="0">
                <a:solidFill>
                  <a:prstClr val="black"/>
                </a:solidFill>
                <a:latin typeface="Arial Black" panose="020B0A04020102020204" pitchFamily="34" charset="0"/>
              </a:rPr>
              <a:t>Heaven: Home Sweet Home</a:t>
            </a:r>
            <a:endParaRPr lang="en-US" dirty="0"/>
          </a:p>
        </p:txBody>
      </p:sp>
      <p:sp>
        <p:nvSpPr>
          <p:cNvPr id="3" name="Content Placeholder 2"/>
          <p:cNvSpPr>
            <a:spLocks noGrp="1"/>
          </p:cNvSpPr>
          <p:nvPr>
            <p:ph idx="1"/>
          </p:nvPr>
        </p:nvSpPr>
        <p:spPr>
          <a:xfrm>
            <a:off x="477672" y="1825625"/>
            <a:ext cx="11300346" cy="4752596"/>
          </a:xfrm>
        </p:spPr>
        <p:txBody>
          <a:bodyPr>
            <a:normAutofit lnSpcReduction="10000"/>
          </a:bodyPr>
          <a:lstStyle/>
          <a:p>
            <a:pPr marL="0" indent="0" algn="ctr">
              <a:buNone/>
            </a:pPr>
            <a:r>
              <a:rPr lang="en-US" sz="7200" b="1" dirty="0" smtClean="0">
                <a:latin typeface="Castellar" panose="020A0402060406010301" pitchFamily="18" charset="0"/>
              </a:rPr>
              <a:t>Relief and release</a:t>
            </a:r>
          </a:p>
          <a:p>
            <a:r>
              <a:rPr lang="en-US" sz="5400" b="1" dirty="0" smtClean="0">
                <a:latin typeface="Castellar" panose="020A0402060406010301" pitchFamily="18" charset="0"/>
              </a:rPr>
              <a:t>Romans 8:18-25</a:t>
            </a:r>
          </a:p>
          <a:p>
            <a:r>
              <a:rPr lang="en-US" sz="5400" b="1" dirty="0" smtClean="0">
                <a:latin typeface="Castellar" panose="020A0402060406010301" pitchFamily="18" charset="0"/>
              </a:rPr>
              <a:t>Matt. 25:21</a:t>
            </a:r>
          </a:p>
          <a:p>
            <a:r>
              <a:rPr lang="en-US" sz="5400" b="1" dirty="0" smtClean="0">
                <a:latin typeface="Castellar" panose="020A0402060406010301" pitchFamily="18" charset="0"/>
              </a:rPr>
              <a:t>“</a:t>
            </a:r>
            <a:r>
              <a:rPr lang="en-US" sz="5400" b="1" u="sng" dirty="0" smtClean="0">
                <a:latin typeface="Castellar" panose="020A0402060406010301" pitchFamily="18" charset="0"/>
              </a:rPr>
              <a:t>Joy</a:t>
            </a:r>
            <a:r>
              <a:rPr lang="en-US" sz="5400" b="1" dirty="0" smtClean="0">
                <a:latin typeface="Castellar" panose="020A0402060406010301" pitchFamily="18" charset="0"/>
              </a:rPr>
              <a:t> is the serious Business of </a:t>
            </a:r>
            <a:r>
              <a:rPr lang="en-US" sz="5400" b="1" u="sng" dirty="0" smtClean="0">
                <a:latin typeface="Castellar" panose="020A0402060406010301" pitchFamily="18" charset="0"/>
              </a:rPr>
              <a:t>Heaven</a:t>
            </a:r>
            <a:r>
              <a:rPr lang="en-US" sz="5400" b="1" dirty="0" smtClean="0">
                <a:latin typeface="Castellar" panose="020A0402060406010301" pitchFamily="18" charset="0"/>
              </a:rPr>
              <a:t>.”- C.S. Lewis</a:t>
            </a:r>
            <a:endParaRPr lang="en-US" sz="5400" b="1" dirty="0">
              <a:latin typeface="Castellar" panose="020A0402060406010301" pitchFamily="18" charset="0"/>
            </a:endParaRPr>
          </a:p>
        </p:txBody>
      </p:sp>
    </p:spTree>
    <p:extLst>
      <p:ext uri="{BB962C8B-B14F-4D97-AF65-F5344CB8AC3E}">
        <p14:creationId xmlns:p14="http://schemas.microsoft.com/office/powerpoint/2010/main" val="2437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219</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Arial Rounded MT Bold</vt:lpstr>
      <vt:lpstr>Calibri</vt:lpstr>
      <vt:lpstr>Calibri Light</vt:lpstr>
      <vt:lpstr>Castellar</vt:lpstr>
      <vt:lpstr>Office Theme</vt:lpstr>
      <vt:lpstr>HEAVEN: Home Sweet Home</vt:lpstr>
      <vt:lpstr>“If you lose Heaven, you lose everything.  If you gain Heaven, you gain everything.”- Ellen White</vt:lpstr>
      <vt:lpstr>“Clouds and Darkness surround us.  Heaven is just, and the day of triumph will surely come when justice and truth will be vindicated.”- Mary Todd Lincoln</vt:lpstr>
      <vt:lpstr>“As a Christian, Christ died so that we will have eternal life in Him in Heaven.  What it looks like doesn’t matter, what it smells like doesn’t matter, as long as Jesus is there it will be Heaven to me.”- T.D. Jakes.</vt:lpstr>
      <vt:lpstr>Heaven: Home Sweet Home</vt:lpstr>
      <vt:lpstr>Heaven: Home Sweet Home</vt:lpstr>
      <vt:lpstr>Heaven: Home Sweet Home</vt:lpstr>
      <vt:lpstr>Heaven: Home Sweet Home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HEAVEN: Home Sweet Home</dc:title>
  <dc:creator>Chris Pressnell</dc:creator>
  <cp:lastModifiedBy>Chris Pressnell</cp:lastModifiedBy>
  <cp:revision>5</cp:revision>
  <dcterms:created xsi:type="dcterms:W3CDTF">2017-05-28T13:20:37Z</dcterms:created>
  <dcterms:modified xsi:type="dcterms:W3CDTF">2017-05-28T13:57:45Z</dcterms:modified>
</cp:coreProperties>
</file>