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4E9E-26C0-4150-A932-7CFA21BD8352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7B07-1B65-4743-B236-D54DB763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2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4E9E-26C0-4150-A932-7CFA21BD8352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7B07-1B65-4743-B236-D54DB763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9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4E9E-26C0-4150-A932-7CFA21BD8352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7B07-1B65-4743-B236-D54DB763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5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4E9E-26C0-4150-A932-7CFA21BD8352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7B07-1B65-4743-B236-D54DB763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2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4E9E-26C0-4150-A932-7CFA21BD8352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7B07-1B65-4743-B236-D54DB763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4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4E9E-26C0-4150-A932-7CFA21BD8352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7B07-1B65-4743-B236-D54DB763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2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4E9E-26C0-4150-A932-7CFA21BD8352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7B07-1B65-4743-B236-D54DB763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9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4E9E-26C0-4150-A932-7CFA21BD8352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7B07-1B65-4743-B236-D54DB763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0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4E9E-26C0-4150-A932-7CFA21BD8352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7B07-1B65-4743-B236-D54DB763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1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4E9E-26C0-4150-A932-7CFA21BD8352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7B07-1B65-4743-B236-D54DB763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6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4E9E-26C0-4150-A932-7CFA21BD8352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7B07-1B65-4743-B236-D54DB763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14E9E-26C0-4150-A932-7CFA21BD8352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57B07-1B65-4743-B236-D54DB763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8" b="10891"/>
          <a:stretch/>
        </p:blipFill>
        <p:spPr>
          <a:xfrm>
            <a:off x="0" y="-1"/>
            <a:ext cx="12192000" cy="6868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Berlin Sans FB Demi" panose="020E0802020502020306" pitchFamily="34" charset="0"/>
              </a:rPr>
              <a:t>Mother Modeling</a:t>
            </a:r>
            <a:endParaRPr lang="en-US" sz="80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Titus 2:3-5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998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prstClr val="black"/>
                </a:solidFill>
                <a:latin typeface="Berlin Sans FB Demi" panose="020E0802020502020306" pitchFamily="34" charset="0"/>
              </a:rPr>
              <a:t>Mother Modeling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n w="28575">
                  <a:solidFill>
                    <a:schemeClr val="tx1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Paul’s discussion of a woman’s family responsibilities.</a:t>
            </a:r>
          </a:p>
          <a:p>
            <a:r>
              <a:rPr lang="en-US" sz="5400" dirty="0" smtClean="0">
                <a:ln w="28575">
                  <a:solidFill>
                    <a:schemeClr val="tx1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There is so much significance to a mother’s role in the family.</a:t>
            </a:r>
          </a:p>
          <a:p>
            <a:r>
              <a:rPr lang="en-US" sz="5400" dirty="0" smtClean="0">
                <a:ln w="28575">
                  <a:solidFill>
                    <a:schemeClr val="tx1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How does God see that role?</a:t>
            </a:r>
          </a:p>
        </p:txBody>
      </p:sp>
    </p:spTree>
    <p:extLst>
      <p:ext uri="{BB962C8B-B14F-4D97-AF65-F5344CB8AC3E}">
        <p14:creationId xmlns:p14="http://schemas.microsoft.com/office/powerpoint/2010/main" val="344958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prstClr val="black"/>
                </a:solidFill>
                <a:latin typeface="Berlin Sans FB Demi" panose="020E0802020502020306" pitchFamily="34" charset="0"/>
              </a:rPr>
              <a:t>Mother Modeling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3539"/>
          </a:xfrm>
        </p:spPr>
        <p:txBody>
          <a:bodyPr>
            <a:normAutofit lnSpcReduction="10000"/>
          </a:bodyPr>
          <a:lstStyle/>
          <a:p>
            <a:r>
              <a:rPr lang="en-US" sz="3600" i="1" dirty="0" smtClean="0">
                <a:ln w="28575">
                  <a:solidFill>
                    <a:schemeClr val="tx1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Moms, are we teaching our children……………….</a:t>
            </a:r>
          </a:p>
          <a:p>
            <a:r>
              <a:rPr lang="en-US" sz="5400" dirty="0" smtClean="0">
                <a:ln w="28575">
                  <a:solidFill>
                    <a:schemeClr val="tx1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MATURITY</a:t>
            </a:r>
          </a:p>
          <a:p>
            <a:pPr lvl="1"/>
            <a:r>
              <a:rPr lang="en-US" sz="4800" dirty="0" smtClean="0">
                <a:ln w="28575">
                  <a:solidFill>
                    <a:schemeClr val="tx1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Sober</a:t>
            </a:r>
          </a:p>
          <a:p>
            <a:pPr lvl="1"/>
            <a:r>
              <a:rPr lang="en-US" sz="4800" dirty="0" smtClean="0">
                <a:ln w="28575">
                  <a:solidFill>
                    <a:schemeClr val="tx1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Self-controlled</a:t>
            </a:r>
          </a:p>
          <a:p>
            <a:pPr lvl="1"/>
            <a:r>
              <a:rPr lang="en-US" sz="4800" u="sng" dirty="0" smtClean="0">
                <a:ln w="28575">
                  <a:solidFill>
                    <a:schemeClr val="tx1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Discreet</a:t>
            </a:r>
          </a:p>
          <a:p>
            <a:pPr lvl="2"/>
            <a:r>
              <a:rPr lang="en-US" sz="4400" dirty="0" smtClean="0">
                <a:ln w="28575">
                  <a:solidFill>
                    <a:schemeClr val="tx1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Only used once in N.T. and means “safe (sound) in mind.”</a:t>
            </a:r>
            <a:endParaRPr lang="en-US" sz="4400" dirty="0">
              <a:ln w="28575">
                <a:solidFill>
                  <a:schemeClr val="tx1"/>
                </a:solidFill>
              </a:ln>
              <a:solidFill>
                <a:srgbClr val="FF66CC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prstClr val="black"/>
                </a:solidFill>
                <a:latin typeface="Berlin Sans FB Demi" panose="020E0802020502020306" pitchFamily="34" charset="0"/>
              </a:rPr>
              <a:t>Mother Modeling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083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 i="1" dirty="0">
                <a:ln w="28575">
                  <a:solidFill>
                    <a:prstClr val="black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Moms, are we teaching our children</a:t>
            </a:r>
            <a:r>
              <a:rPr lang="en-US" sz="3600" i="1" dirty="0" smtClean="0">
                <a:ln w="28575">
                  <a:solidFill>
                    <a:prstClr val="black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……………….</a:t>
            </a:r>
          </a:p>
          <a:p>
            <a:pPr lvl="0"/>
            <a:r>
              <a:rPr lang="en-US" sz="5400" dirty="0" smtClean="0">
                <a:ln w="28575">
                  <a:solidFill>
                    <a:prstClr val="black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CHARITY</a:t>
            </a:r>
          </a:p>
          <a:p>
            <a:pPr lvl="1"/>
            <a:r>
              <a:rPr lang="en-US" sz="4800" dirty="0" smtClean="0">
                <a:ln w="28575">
                  <a:solidFill>
                    <a:prstClr val="black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Love </a:t>
            </a:r>
            <a:r>
              <a:rPr lang="en-US" sz="4800" u="sng" dirty="0" smtClean="0">
                <a:ln w="28575">
                  <a:solidFill>
                    <a:prstClr val="black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husband.</a:t>
            </a:r>
          </a:p>
          <a:p>
            <a:pPr lvl="1"/>
            <a:r>
              <a:rPr lang="en-US" sz="4800" dirty="0" smtClean="0">
                <a:ln w="28575">
                  <a:solidFill>
                    <a:prstClr val="black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Love </a:t>
            </a:r>
            <a:r>
              <a:rPr lang="en-US" sz="4800" u="sng" dirty="0" smtClean="0">
                <a:ln w="28575">
                  <a:solidFill>
                    <a:prstClr val="black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children.</a:t>
            </a:r>
          </a:p>
          <a:p>
            <a:pPr lvl="0"/>
            <a:r>
              <a:rPr lang="en-US" sz="5400" dirty="0" smtClean="0">
                <a:ln w="28575">
                  <a:solidFill>
                    <a:prstClr val="black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PURITY</a:t>
            </a:r>
          </a:p>
          <a:p>
            <a:pPr lvl="1"/>
            <a:r>
              <a:rPr lang="en-US" sz="4800" dirty="0" smtClean="0">
                <a:ln w="28575">
                  <a:solidFill>
                    <a:prstClr val="black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II Cor. 11:2</a:t>
            </a:r>
          </a:p>
          <a:p>
            <a:pPr lvl="1"/>
            <a:r>
              <a:rPr lang="en-US" sz="4800" dirty="0" smtClean="0">
                <a:ln w="28575">
                  <a:solidFill>
                    <a:prstClr val="black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I Peter 3:2</a:t>
            </a:r>
          </a:p>
          <a:p>
            <a:pPr lvl="1"/>
            <a:endParaRPr lang="en-US" sz="5000" dirty="0">
              <a:ln w="28575">
                <a:solidFill>
                  <a:prstClr val="black"/>
                </a:solidFill>
              </a:ln>
              <a:solidFill>
                <a:srgbClr val="FF66CC"/>
              </a:solidFill>
              <a:latin typeface="Berlin Sans FB Demi" panose="020E0802020502020306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prstClr val="black"/>
                </a:solidFill>
                <a:latin typeface="Berlin Sans FB Demi" panose="020E0802020502020306" pitchFamily="34" charset="0"/>
              </a:rPr>
              <a:t>Mother Modeling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600" i="1" dirty="0">
                <a:ln w="28575">
                  <a:solidFill>
                    <a:prstClr val="black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Moms, are we teaching our children</a:t>
            </a:r>
            <a:r>
              <a:rPr lang="en-US" sz="3600" i="1" dirty="0" smtClean="0">
                <a:ln w="28575">
                  <a:solidFill>
                    <a:prstClr val="black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……………….</a:t>
            </a:r>
          </a:p>
          <a:p>
            <a:pPr lvl="0"/>
            <a:r>
              <a:rPr lang="en-US" sz="5400" dirty="0" smtClean="0">
                <a:ln w="28575">
                  <a:solidFill>
                    <a:prstClr val="black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GOODNESS</a:t>
            </a:r>
          </a:p>
          <a:p>
            <a:pPr lvl="0"/>
            <a:r>
              <a:rPr lang="en-US" sz="5400" dirty="0" smtClean="0">
                <a:ln w="28575">
                  <a:solidFill>
                    <a:prstClr val="black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OBEDIENCE</a:t>
            </a:r>
          </a:p>
          <a:p>
            <a:pPr lvl="1"/>
            <a:r>
              <a:rPr lang="en-US" sz="4800" dirty="0" smtClean="0">
                <a:ln w="28575">
                  <a:solidFill>
                    <a:prstClr val="black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Has been translated submissive.</a:t>
            </a:r>
          </a:p>
          <a:p>
            <a:pPr lvl="1"/>
            <a:r>
              <a:rPr lang="en-US" sz="4800" dirty="0" smtClean="0">
                <a:ln w="28575">
                  <a:solidFill>
                    <a:prstClr val="black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To be </a:t>
            </a:r>
            <a:r>
              <a:rPr lang="en-US" sz="4800" u="sng" dirty="0" smtClean="0">
                <a:ln w="28575">
                  <a:solidFill>
                    <a:prstClr val="black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subordinate.</a:t>
            </a:r>
          </a:p>
          <a:p>
            <a:pPr lvl="1"/>
            <a:r>
              <a:rPr lang="en-US" sz="4800" dirty="0" smtClean="0">
                <a:ln w="28575">
                  <a:solidFill>
                    <a:prstClr val="black"/>
                  </a:solidFill>
                </a:ln>
                <a:solidFill>
                  <a:srgbClr val="FF66CC"/>
                </a:solidFill>
                <a:latin typeface="Berlin Sans FB Demi" panose="020E0802020502020306" pitchFamily="34" charset="0"/>
              </a:rPr>
              <a:t>Titus 2:9</a:t>
            </a:r>
            <a:endParaRPr lang="en-US" sz="4800" dirty="0">
              <a:ln w="28575">
                <a:solidFill>
                  <a:prstClr val="black"/>
                </a:solidFill>
              </a:ln>
              <a:solidFill>
                <a:srgbClr val="FF66CC"/>
              </a:solidFill>
              <a:latin typeface="Berlin Sans FB Demi" panose="020E0802020502020306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6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112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Berlin Sans FB Demi</vt:lpstr>
      <vt:lpstr>Calibri</vt:lpstr>
      <vt:lpstr>Calibri Light</vt:lpstr>
      <vt:lpstr>Office Theme</vt:lpstr>
      <vt:lpstr>Mother Modeling</vt:lpstr>
      <vt:lpstr>Mother Modeling</vt:lpstr>
      <vt:lpstr>Mother Modeling</vt:lpstr>
      <vt:lpstr>Mother Modeling</vt:lpstr>
      <vt:lpstr>Mother Modeling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Mother Modeling</dc:title>
  <dc:creator>Chris Pressnell</dc:creator>
  <cp:lastModifiedBy>Chris Pressnell</cp:lastModifiedBy>
  <cp:revision>4</cp:revision>
  <dcterms:created xsi:type="dcterms:W3CDTF">2017-05-13T20:45:45Z</dcterms:created>
  <dcterms:modified xsi:type="dcterms:W3CDTF">2017-05-14T12:37:46Z</dcterms:modified>
</cp:coreProperties>
</file>