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</p:sldIdLst>
  <p:sldSz cx="12192000" cy="68580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41B2C-88C3-496A-AC9B-BD15F4915190}" type="datetimeFigureOut">
              <a:rPr lang="en-US" smtClean="0"/>
              <a:t>5/7/2017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8EFDB-CA78-483D-8EE1-4280B5274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392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41B2C-88C3-496A-AC9B-BD15F4915190}" type="datetimeFigureOut">
              <a:rPr lang="en-US" smtClean="0"/>
              <a:t>5/7/2017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8EFDB-CA78-483D-8EE1-4280B5274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060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3B041B2C-88C3-496A-AC9B-BD15F4915190}" type="datetimeFigureOut">
              <a:rPr lang="en-US" smtClean="0"/>
              <a:t>5/7/2017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AE38EFDB-CA78-483D-8EE1-4280B5274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248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41B2C-88C3-496A-AC9B-BD15F4915190}" type="datetimeFigureOut">
              <a:rPr lang="en-US" smtClean="0"/>
              <a:t>5/7/2017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8EFDB-CA78-483D-8EE1-4280B5274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37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B041B2C-88C3-496A-AC9B-BD15F4915190}" type="datetimeFigureOut">
              <a:rPr lang="en-US" smtClean="0"/>
              <a:t>5/7/2017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E38EFDB-CA78-483D-8EE1-4280B5274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9196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41B2C-88C3-496A-AC9B-BD15F4915190}" type="datetimeFigureOut">
              <a:rPr lang="en-US" smtClean="0"/>
              <a:t>5/7/2017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8EFDB-CA78-483D-8EE1-4280B5274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414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41B2C-88C3-496A-AC9B-BD15F4915190}" type="datetimeFigureOut">
              <a:rPr lang="en-US" smtClean="0"/>
              <a:t>5/7/2017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8EFDB-CA78-483D-8EE1-4280B5274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414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41B2C-88C3-496A-AC9B-BD15F4915190}" type="datetimeFigureOut">
              <a:rPr lang="en-US" smtClean="0"/>
              <a:t>5/7/2017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8EFDB-CA78-483D-8EE1-4280B5274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391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41B2C-88C3-496A-AC9B-BD15F4915190}" type="datetimeFigureOut">
              <a:rPr lang="en-US" smtClean="0"/>
              <a:t>5/7/2017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8EFDB-CA78-483D-8EE1-4280B5274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081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41B2C-88C3-496A-AC9B-BD15F4915190}" type="datetimeFigureOut">
              <a:rPr lang="en-US" smtClean="0"/>
              <a:t>5/7/2017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8EFDB-CA78-483D-8EE1-4280B5274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023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41B2C-88C3-496A-AC9B-BD15F4915190}" type="datetimeFigureOut">
              <a:rPr lang="en-US" smtClean="0"/>
              <a:t>5/7/2017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8EFDB-CA78-483D-8EE1-4280B5274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65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3B041B2C-88C3-496A-AC9B-BD15F4915190}" type="datetimeFigureOut">
              <a:rPr lang="en-US" smtClean="0"/>
              <a:t>5/7/2017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AE38EFDB-CA78-483D-8EE1-4280B52740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5938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opperplate Gothic Bold" panose="020E0705020206020404" pitchFamily="34" charset="0"/>
              </a:rPr>
              <a:t>The </a:t>
            </a:r>
            <a:r>
              <a:rPr lang="en-US" smtClean="0">
                <a:latin typeface="Copperplate Gothic Bold" panose="020E0705020206020404" pitchFamily="34" charset="0"/>
              </a:rPr>
              <a:t>peculiar nature of </a:t>
            </a:r>
            <a:r>
              <a:rPr lang="en-US" dirty="0">
                <a:latin typeface="Copperplate Gothic Bold" panose="020E0705020206020404" pitchFamily="34" charset="0"/>
              </a:rPr>
              <a:t>God’s Servant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Jeremiah 36</a:t>
            </a:r>
          </a:p>
        </p:txBody>
      </p:sp>
    </p:spTree>
    <p:extLst>
      <p:ext uri="{BB962C8B-B14F-4D97-AF65-F5344CB8AC3E}">
        <p14:creationId xmlns:p14="http://schemas.microsoft.com/office/powerpoint/2010/main" val="1986754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>
                <a:solidFill>
                  <a:prstClr val="black"/>
                </a:solidFill>
                <a:latin typeface="Copperplate Gothic Bold" panose="020E0705020206020404" pitchFamily="34" charset="0"/>
              </a:rPr>
              <a:t>The Peculiar Nature of God’s Servant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0900"/>
          </a:xfrm>
        </p:spPr>
        <p:txBody>
          <a:bodyPr>
            <a:normAutofit lnSpcReduction="10000"/>
          </a:bodyPr>
          <a:lstStyle/>
          <a:p>
            <a:r>
              <a:rPr lang="en-US" sz="4000" dirty="0"/>
              <a:t>Willing to endure isolation.</a:t>
            </a:r>
          </a:p>
          <a:p>
            <a:pPr lvl="1"/>
            <a:r>
              <a:rPr lang="en-US" sz="3600" dirty="0"/>
              <a:t>Jeremiah 36:5</a:t>
            </a:r>
          </a:p>
          <a:p>
            <a:r>
              <a:rPr lang="en-US" sz="4000" dirty="0"/>
              <a:t>Wishing for the lost to be saved.</a:t>
            </a:r>
          </a:p>
          <a:p>
            <a:pPr lvl="1"/>
            <a:r>
              <a:rPr lang="en-US" sz="3600" dirty="0"/>
              <a:t>Jeremiah 36:7</a:t>
            </a:r>
          </a:p>
          <a:p>
            <a:r>
              <a:rPr lang="en-US" sz="4000" dirty="0"/>
              <a:t>Working persistently to help rejecters.</a:t>
            </a:r>
          </a:p>
          <a:p>
            <a:pPr lvl="1"/>
            <a:r>
              <a:rPr lang="en-US" sz="3600" dirty="0"/>
              <a:t>Jeremiah 36:1-10; 27-28 </a:t>
            </a:r>
          </a:p>
          <a:p>
            <a:r>
              <a:rPr lang="en-US" sz="4000" dirty="0"/>
              <a:t>Withstanding the schemes of the wicked.</a:t>
            </a:r>
          </a:p>
          <a:p>
            <a:pPr lvl="1"/>
            <a:r>
              <a:rPr lang="en-US" sz="3600" dirty="0"/>
              <a:t>Jeremiah 36:26</a:t>
            </a:r>
          </a:p>
        </p:txBody>
      </p:sp>
    </p:spTree>
    <p:extLst>
      <p:ext uri="{BB962C8B-B14F-4D97-AF65-F5344CB8AC3E}">
        <p14:creationId xmlns:p14="http://schemas.microsoft.com/office/powerpoint/2010/main" val="3115458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51</TotalTime>
  <Words>50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Copperplate Gothic Bold</vt:lpstr>
      <vt:lpstr>Corbel</vt:lpstr>
      <vt:lpstr>Wingdings</vt:lpstr>
      <vt:lpstr>Banded</vt:lpstr>
      <vt:lpstr>The peculiar nature of God’s Servant</vt:lpstr>
      <vt:lpstr>The Peculiar Nature of God’s Servant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Heart of God’s Servant</dc:title>
  <dc:creator>Tera Pressnell</dc:creator>
  <cp:lastModifiedBy>Chris Pressnell</cp:lastModifiedBy>
  <cp:revision>6</cp:revision>
  <cp:lastPrinted>2017-05-07T12:16:28Z</cp:lastPrinted>
  <dcterms:created xsi:type="dcterms:W3CDTF">2017-05-07T03:29:09Z</dcterms:created>
  <dcterms:modified xsi:type="dcterms:W3CDTF">2017-05-07T12:17:09Z</dcterms:modified>
</cp:coreProperties>
</file>