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4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2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8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2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3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585A27-7B2D-4524-AA0A-0478E3971437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0470CDC-3556-4504-BD8A-593F9D1FF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7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ernard MT Condensed" panose="02050806060905020404" pitchFamily="18" charset="0"/>
              </a:rPr>
              <a:t>When what should never happen in the church does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Phil. 4:2</a:t>
            </a:r>
          </a:p>
        </p:txBody>
      </p:sp>
    </p:spTree>
    <p:extLst>
      <p:ext uri="{BB962C8B-B14F-4D97-AF65-F5344CB8AC3E}">
        <p14:creationId xmlns:p14="http://schemas.microsoft.com/office/powerpoint/2010/main" val="19544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black"/>
                </a:solidFill>
                <a:latin typeface="Bernard MT Condensed" panose="02050806060905020404" pitchFamily="18" charset="0"/>
              </a:rPr>
              <a:t>When what should never happen in the church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Negative experiences within the Lord’s church are inevitable.</a:t>
            </a:r>
          </a:p>
          <a:p>
            <a:r>
              <a:rPr lang="en-US" sz="4000" dirty="0"/>
              <a:t>How do we handle it when someone disappoints us or hurts our feelings?</a:t>
            </a:r>
          </a:p>
          <a:p>
            <a:r>
              <a:rPr lang="en-US" sz="4000" dirty="0"/>
              <a:t>In order to move past negative church experiences, we need to……….</a:t>
            </a:r>
          </a:p>
        </p:txBody>
      </p:sp>
    </p:spTree>
    <p:extLst>
      <p:ext uri="{BB962C8B-B14F-4D97-AF65-F5344CB8AC3E}">
        <p14:creationId xmlns:p14="http://schemas.microsoft.com/office/powerpoint/2010/main" val="152271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black"/>
                </a:solidFill>
                <a:latin typeface="Bernard MT Condensed" panose="02050806060905020404" pitchFamily="18" charset="0"/>
              </a:rPr>
              <a:t>When what should never happen in the church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Avoid unrealistic expectations of your fellow Christians.</a:t>
            </a:r>
          </a:p>
          <a:p>
            <a:pPr lvl="1"/>
            <a:r>
              <a:rPr lang="en-US" sz="3800" dirty="0"/>
              <a:t>God’s </a:t>
            </a:r>
            <a:r>
              <a:rPr lang="en-US" sz="3800" b="1" u="sng" dirty="0"/>
              <a:t>earthly</a:t>
            </a:r>
            <a:r>
              <a:rPr lang="en-US" sz="3800" dirty="0"/>
              <a:t> kingdom is not peopled with </a:t>
            </a:r>
            <a:r>
              <a:rPr lang="en-US" sz="3800" b="1" u="sng" dirty="0"/>
              <a:t>perfect</a:t>
            </a:r>
            <a:r>
              <a:rPr lang="en-US" sz="3800" dirty="0"/>
              <a:t> citizens but is a </a:t>
            </a:r>
            <a:r>
              <a:rPr lang="en-US" sz="3800" b="1" u="sng" dirty="0"/>
              <a:t>community</a:t>
            </a:r>
            <a:r>
              <a:rPr lang="en-US" sz="3800" dirty="0"/>
              <a:t> of </a:t>
            </a:r>
            <a:r>
              <a:rPr lang="en-US" sz="3800" b="1" u="sng" dirty="0"/>
              <a:t>sinners</a:t>
            </a:r>
            <a:r>
              <a:rPr lang="en-US" sz="3800" dirty="0"/>
              <a:t>.</a:t>
            </a:r>
          </a:p>
          <a:p>
            <a:pPr lvl="1"/>
            <a:r>
              <a:rPr lang="en-US" sz="3800" b="1" u="sng" dirty="0"/>
              <a:t>Faith</a:t>
            </a:r>
            <a:r>
              <a:rPr lang="en-US" sz="3800" dirty="0"/>
              <a:t> is not a </a:t>
            </a:r>
            <a:r>
              <a:rPr lang="en-US" sz="3800" b="1" u="sng" dirty="0"/>
              <a:t>magic wand </a:t>
            </a:r>
            <a:r>
              <a:rPr lang="en-US" sz="3800" dirty="0"/>
              <a:t>that produces members </a:t>
            </a:r>
            <a:r>
              <a:rPr lang="en-US" sz="3800" b="1" u="sng" dirty="0"/>
              <a:t>without faults.</a:t>
            </a:r>
          </a:p>
        </p:txBody>
      </p:sp>
    </p:spTree>
    <p:extLst>
      <p:ext uri="{BB962C8B-B14F-4D97-AF65-F5344CB8AC3E}">
        <p14:creationId xmlns:p14="http://schemas.microsoft.com/office/powerpoint/2010/main" val="39035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black"/>
                </a:solidFill>
                <a:latin typeface="Bernard MT Condensed" panose="02050806060905020404" pitchFamily="18" charset="0"/>
              </a:rPr>
              <a:t>When what should never happen in the church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7"/>
            <a:ext cx="7646457" cy="5565267"/>
          </a:xfrm>
        </p:spPr>
        <p:txBody>
          <a:bodyPr>
            <a:normAutofit/>
          </a:bodyPr>
          <a:lstStyle/>
          <a:p>
            <a:pPr lvl="0">
              <a:buClr>
                <a:srgbClr val="40BAD2"/>
              </a:buClr>
            </a:pPr>
            <a:r>
              <a:rPr lang="en-US" sz="40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Avoid unrealistic expectations of your fellow Christians. (cont.)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Families at odds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Visitors ignored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Sinful behaviors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Acts 15:36-41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Eph. 4:25-32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Col. 3:12-13</a:t>
            </a:r>
          </a:p>
          <a:p>
            <a:pPr lvl="1">
              <a:buClr>
                <a:srgbClr val="40BAD2"/>
              </a:buClr>
            </a:pPr>
            <a:r>
              <a:rPr lang="en-US" sz="38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I Thess. 5:12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4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black"/>
                </a:solidFill>
                <a:latin typeface="Bernard MT Condensed" panose="02050806060905020404" pitchFamily="18" charset="0"/>
              </a:rPr>
              <a:t>When what should never happen in the church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Work through our pain/anger and forgive.</a:t>
            </a:r>
          </a:p>
          <a:p>
            <a:pPr lvl="1"/>
            <a:r>
              <a:rPr lang="en-US" sz="3600" dirty="0"/>
              <a:t>Matt. 18:21-35</a:t>
            </a:r>
          </a:p>
          <a:p>
            <a:r>
              <a:rPr lang="en-US" sz="3800" b="1" dirty="0"/>
              <a:t>Accept the fact that chaos still disrupts God’s world.</a:t>
            </a:r>
          </a:p>
          <a:p>
            <a:pPr lvl="1"/>
            <a:r>
              <a:rPr lang="en-US" sz="3600" dirty="0"/>
              <a:t>Rom. 8:22-25; 38-39</a:t>
            </a:r>
          </a:p>
          <a:p>
            <a:r>
              <a:rPr lang="en-US" sz="3800" b="1" dirty="0"/>
              <a:t>Help promote a healthy Christian community.</a:t>
            </a:r>
          </a:p>
          <a:p>
            <a:pPr lvl="1"/>
            <a:r>
              <a:rPr lang="en-US" sz="3800" dirty="0"/>
              <a:t>Matt. 18:15-20</a:t>
            </a:r>
          </a:p>
        </p:txBody>
      </p:sp>
    </p:spTree>
    <p:extLst>
      <p:ext uri="{BB962C8B-B14F-4D97-AF65-F5344CB8AC3E}">
        <p14:creationId xmlns:p14="http://schemas.microsoft.com/office/powerpoint/2010/main" val="31661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44</TotalTime>
  <Words>187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Bernard MT Condensed</vt:lpstr>
      <vt:lpstr>Corbel</vt:lpstr>
      <vt:lpstr>Wingdings 2</vt:lpstr>
      <vt:lpstr>Frame</vt:lpstr>
      <vt:lpstr>When what should never happen in the church does</vt:lpstr>
      <vt:lpstr>When what should never happen in the church does</vt:lpstr>
      <vt:lpstr>When what should never happen in the church does</vt:lpstr>
      <vt:lpstr>When what should never happen in the church does</vt:lpstr>
      <vt:lpstr>When what should never happen in the church does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what should never happen in the church does</dc:title>
  <dc:creator>Tera Pressnell</dc:creator>
  <cp:lastModifiedBy>Tera Pressnell</cp:lastModifiedBy>
  <cp:revision>6</cp:revision>
  <dcterms:created xsi:type="dcterms:W3CDTF">2017-05-07T01:49:47Z</dcterms:created>
  <dcterms:modified xsi:type="dcterms:W3CDTF">2017-05-07T02:34:14Z</dcterms:modified>
</cp:coreProperties>
</file>