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The magnificence of god’s love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Romans 8:31-39</a:t>
            </a:r>
          </a:p>
        </p:txBody>
      </p:sp>
    </p:spTree>
    <p:extLst>
      <p:ext uri="{BB962C8B-B14F-4D97-AF65-F5344CB8AC3E}">
        <p14:creationId xmlns:p14="http://schemas.microsoft.com/office/powerpoint/2010/main" val="156867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The magnificence of god’s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719894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EXCEEDS COMPREHENSION</a:t>
            </a:r>
          </a:p>
          <a:p>
            <a:pPr lvl="1"/>
            <a:r>
              <a:rPr lang="en-US" sz="3400" dirty="0"/>
              <a:t>Romans 8:32</a:t>
            </a:r>
          </a:p>
          <a:p>
            <a:pPr lvl="1"/>
            <a:r>
              <a:rPr lang="en-US" sz="3400" dirty="0"/>
              <a:t>The gift of His son includes:</a:t>
            </a:r>
          </a:p>
          <a:p>
            <a:pPr lvl="2"/>
            <a:r>
              <a:rPr lang="en-US" sz="3400" dirty="0"/>
              <a:t>John 3:16</a:t>
            </a:r>
          </a:p>
          <a:p>
            <a:pPr lvl="2"/>
            <a:r>
              <a:rPr lang="en-US" sz="3400" dirty="0"/>
              <a:t>Eph. 2:4-5</a:t>
            </a:r>
          </a:p>
          <a:p>
            <a:pPr lvl="2"/>
            <a:r>
              <a:rPr lang="en-US" sz="3400" dirty="0"/>
              <a:t>I John 3:1</a:t>
            </a:r>
          </a:p>
          <a:p>
            <a:pPr lvl="1"/>
            <a:r>
              <a:rPr lang="en-US" sz="3400" dirty="0"/>
              <a:t>Eph. 3:19</a:t>
            </a:r>
          </a:p>
        </p:txBody>
      </p:sp>
    </p:spTree>
    <p:extLst>
      <p:ext uri="{BB962C8B-B14F-4D97-AF65-F5344CB8AC3E}">
        <p14:creationId xmlns:p14="http://schemas.microsoft.com/office/powerpoint/2010/main" val="19747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The magnificence of god’s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1986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ENJOINS US TO AMAZING LOYALTY</a:t>
            </a:r>
          </a:p>
          <a:p>
            <a:pPr lvl="1"/>
            <a:r>
              <a:rPr lang="en-US" sz="3400" dirty="0"/>
              <a:t>Romans 8:35</a:t>
            </a:r>
          </a:p>
          <a:p>
            <a:pPr lvl="2"/>
            <a:r>
              <a:rPr lang="en-US" sz="3400" dirty="0"/>
              <a:t>Our instincts are towards self-</a:t>
            </a:r>
            <a:r>
              <a:rPr lang="en-US" sz="3400" dirty="0" err="1"/>
              <a:t>preserv</a:t>
            </a:r>
            <a:r>
              <a:rPr lang="en-US" sz="3400" dirty="0"/>
              <a:t>.</a:t>
            </a:r>
          </a:p>
          <a:p>
            <a:pPr lvl="2"/>
            <a:r>
              <a:rPr lang="en-US" sz="3400" dirty="0"/>
              <a:t>I Peter 1:3-9 </a:t>
            </a:r>
          </a:p>
          <a:p>
            <a:pPr lvl="2"/>
            <a:r>
              <a:rPr lang="en-US" sz="3400" dirty="0"/>
              <a:t>We yearn for more than what we experience and have here.  </a:t>
            </a:r>
          </a:p>
        </p:txBody>
      </p:sp>
    </p:spTree>
    <p:extLst>
      <p:ext uri="{BB962C8B-B14F-4D97-AF65-F5344CB8AC3E}">
        <p14:creationId xmlns:p14="http://schemas.microsoft.com/office/powerpoint/2010/main" val="56517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The magnificence of god’s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05581"/>
          </a:xfrm>
        </p:spPr>
        <p:txBody>
          <a:bodyPr>
            <a:normAutofit/>
          </a:bodyPr>
          <a:lstStyle/>
          <a:p>
            <a:r>
              <a:rPr lang="en-US" sz="3600" dirty="0"/>
              <a:t>EMPOWERS US TO BE VICTORIOUS</a:t>
            </a:r>
          </a:p>
          <a:p>
            <a:pPr lvl="1"/>
            <a:r>
              <a:rPr lang="en-US" sz="3400" dirty="0"/>
              <a:t>Romans 8:37</a:t>
            </a:r>
          </a:p>
          <a:p>
            <a:pPr lvl="2"/>
            <a:r>
              <a:rPr lang="en-US" sz="3400" dirty="0"/>
              <a:t>Victory over our fears</a:t>
            </a:r>
          </a:p>
          <a:p>
            <a:pPr lvl="2"/>
            <a:r>
              <a:rPr lang="en-US" sz="3400" dirty="0"/>
              <a:t>Victory over our past</a:t>
            </a:r>
          </a:p>
          <a:p>
            <a:pPr lvl="2"/>
            <a:r>
              <a:rPr lang="en-US" sz="3400" dirty="0"/>
              <a:t>Victory over our death</a:t>
            </a:r>
          </a:p>
        </p:txBody>
      </p:sp>
    </p:spTree>
    <p:extLst>
      <p:ext uri="{BB962C8B-B14F-4D97-AF65-F5344CB8AC3E}">
        <p14:creationId xmlns:p14="http://schemas.microsoft.com/office/powerpoint/2010/main" val="66238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The magnificence of god’s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EXISTS IN EVERY CIRCUMSTANCE</a:t>
            </a:r>
          </a:p>
          <a:p>
            <a:pPr lvl="1"/>
            <a:r>
              <a:rPr lang="en-US" sz="3400" dirty="0"/>
              <a:t>Romans 8:38-39</a:t>
            </a:r>
          </a:p>
          <a:p>
            <a:pPr lvl="1"/>
            <a:r>
              <a:rPr lang="en-US" sz="3400" dirty="0"/>
              <a:t>There is no where that God’s love doesn’t surround a Christian.</a:t>
            </a:r>
          </a:p>
        </p:txBody>
      </p:sp>
    </p:spTree>
    <p:extLst>
      <p:ext uri="{BB962C8B-B14F-4D97-AF65-F5344CB8AC3E}">
        <p14:creationId xmlns:p14="http://schemas.microsoft.com/office/powerpoint/2010/main" val="173604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62</TotalTime>
  <Words>114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The magnificence of god’s love</vt:lpstr>
      <vt:lpstr>The magnificence of god’s love</vt:lpstr>
      <vt:lpstr>The magnificence of god’s love</vt:lpstr>
      <vt:lpstr>The magnificence of god’s love</vt:lpstr>
      <vt:lpstr>The magnificence of god’s love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magnificence of god’s love</dc:title>
  <dc:creator>Tera Pressnell</dc:creator>
  <cp:lastModifiedBy>Tera Pressnell</cp:lastModifiedBy>
  <cp:revision>6</cp:revision>
  <dcterms:created xsi:type="dcterms:W3CDTF">2017-04-23T20:28:07Z</dcterms:created>
  <dcterms:modified xsi:type="dcterms:W3CDTF">2017-04-23T21:30:44Z</dcterms:modified>
</cp:coreProperties>
</file>