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2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6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C40B-80BB-4C77-AB32-253AB9B2DD9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5629-77D5-4B4D-A99A-21F00AD5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" y="0"/>
            <a:ext cx="12191313" cy="4092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83738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anose="020E0802020502020306" pitchFamily="34" charset="0"/>
              </a:rPr>
              <a:t>“My God?”</a:t>
            </a:r>
            <a:endParaRPr lang="en-US" sz="80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7350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Ruth 1:16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9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014" b="22995"/>
          <a:stretch/>
        </p:blipFill>
        <p:spPr>
          <a:xfrm>
            <a:off x="0" y="-4036"/>
            <a:ext cx="59242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344" y="365125"/>
            <a:ext cx="5223455" cy="1325563"/>
          </a:xfrm>
        </p:spPr>
        <p:txBody>
          <a:bodyPr/>
          <a:lstStyle/>
          <a:p>
            <a:r>
              <a:rPr lang="en-US" sz="8000" dirty="0">
                <a:solidFill>
                  <a:prstClr val="black"/>
                </a:solidFill>
                <a:latin typeface="Berlin Sans FB Demi" panose="020E0802020502020306" pitchFamily="34" charset="0"/>
              </a:rPr>
              <a:t>“My God?”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344" y="1841678"/>
            <a:ext cx="5898524" cy="5016321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Back story of Ruth:</a:t>
            </a:r>
          </a:p>
          <a:p>
            <a:pPr lvl="1"/>
            <a:r>
              <a:rPr lang="en-US" sz="4000" dirty="0" smtClean="0"/>
              <a:t>Time of the judges.</a:t>
            </a:r>
          </a:p>
          <a:p>
            <a:pPr lvl="1"/>
            <a:r>
              <a:rPr lang="en-US" sz="4000" dirty="0" err="1" smtClean="0"/>
              <a:t>Elimelech</a:t>
            </a:r>
            <a:r>
              <a:rPr lang="en-US" sz="4000" dirty="0" smtClean="0"/>
              <a:t> leaves Israel with family for Moab.</a:t>
            </a:r>
          </a:p>
          <a:p>
            <a:pPr lvl="1"/>
            <a:r>
              <a:rPr lang="en-US" sz="4000" dirty="0" err="1" smtClean="0"/>
              <a:t>Elimelech</a:t>
            </a:r>
            <a:r>
              <a:rPr lang="en-US" sz="4000" dirty="0" smtClean="0"/>
              <a:t> dies.</a:t>
            </a:r>
          </a:p>
          <a:p>
            <a:pPr lvl="1"/>
            <a:r>
              <a:rPr lang="en-US" sz="4000" dirty="0" smtClean="0"/>
              <a:t>Two sons marry Moabite women.</a:t>
            </a:r>
          </a:p>
          <a:p>
            <a:pPr lvl="1"/>
            <a:r>
              <a:rPr lang="en-US" sz="4000" dirty="0" smtClean="0"/>
              <a:t>Sons die ten years later.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7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59258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616" y="365125"/>
            <a:ext cx="5146183" cy="1325563"/>
          </a:xfrm>
        </p:spPr>
        <p:txBody>
          <a:bodyPr/>
          <a:lstStyle/>
          <a:p>
            <a:r>
              <a:rPr lang="en-US" sz="8000" dirty="0">
                <a:solidFill>
                  <a:prstClr val="black"/>
                </a:solidFill>
                <a:latin typeface="Berlin Sans FB Demi" panose="020E0802020502020306" pitchFamily="34" charset="0"/>
              </a:rPr>
              <a:t>“My God?”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616" y="1825625"/>
            <a:ext cx="5705342" cy="485851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The current situation has left Naomi “bitter.”</a:t>
            </a:r>
          </a:p>
          <a:p>
            <a:r>
              <a:rPr lang="en-US" sz="4000" dirty="0" smtClean="0"/>
              <a:t>She surmises that </a:t>
            </a:r>
            <a:r>
              <a:rPr lang="en-US" sz="4000" b="1" i="1" u="sng" dirty="0" smtClean="0"/>
              <a:t>“the hand of the Lord has gone out against me.”</a:t>
            </a:r>
          </a:p>
          <a:p>
            <a:r>
              <a:rPr lang="en-US" sz="4000" dirty="0" smtClean="0"/>
              <a:t>Enter Ruth 1:16</a:t>
            </a:r>
          </a:p>
          <a:p>
            <a:r>
              <a:rPr lang="en-US" sz="4000" dirty="0" smtClean="0"/>
              <a:t>Why would a </a:t>
            </a:r>
            <a:r>
              <a:rPr lang="en-US" sz="4000" b="1" u="sng" dirty="0" smtClean="0"/>
              <a:t>Moabite</a:t>
            </a:r>
            <a:r>
              <a:rPr lang="en-US" sz="4000" dirty="0" smtClean="0"/>
              <a:t> woman choose to serve the </a:t>
            </a:r>
            <a:r>
              <a:rPr lang="en-US" sz="4000" b="1" u="sng" dirty="0" smtClean="0"/>
              <a:t>God</a:t>
            </a:r>
            <a:r>
              <a:rPr lang="en-US" sz="4000" dirty="0" smtClean="0"/>
              <a:t> of Naomi?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05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59258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222" y="365125"/>
            <a:ext cx="5210578" cy="1325563"/>
          </a:xfrm>
        </p:spPr>
        <p:txBody>
          <a:bodyPr/>
          <a:lstStyle/>
          <a:p>
            <a:r>
              <a:rPr lang="en-US" sz="8000" dirty="0">
                <a:solidFill>
                  <a:prstClr val="black"/>
                </a:solidFill>
                <a:latin typeface="Berlin Sans FB Demi" panose="020E0802020502020306" pitchFamily="34" charset="0"/>
              </a:rPr>
              <a:t>“My God?”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221" y="1825625"/>
            <a:ext cx="5847009" cy="4884268"/>
          </a:xfrm>
        </p:spPr>
        <p:txBody>
          <a:bodyPr>
            <a:noAutofit/>
          </a:bodyPr>
          <a:lstStyle/>
          <a:p>
            <a:r>
              <a:rPr lang="en-US" sz="4800" dirty="0" smtClean="0"/>
              <a:t>FALSE PERCEPTION: </a:t>
            </a:r>
          </a:p>
          <a:p>
            <a:pPr lvl="1"/>
            <a:r>
              <a:rPr lang="en-US" sz="4800" dirty="0" smtClean="0"/>
              <a:t>When things go wrong then </a:t>
            </a:r>
            <a:r>
              <a:rPr lang="en-US" sz="4800" b="1" u="sng" dirty="0" smtClean="0"/>
              <a:t>God</a:t>
            </a:r>
            <a:r>
              <a:rPr lang="en-US" sz="4800" dirty="0" smtClean="0"/>
              <a:t> is to blame.</a:t>
            </a:r>
          </a:p>
          <a:p>
            <a:r>
              <a:rPr lang="en-US" sz="4800" dirty="0" smtClean="0"/>
              <a:t>Why do people choose to step away from God?</a:t>
            </a:r>
          </a:p>
        </p:txBody>
      </p:sp>
    </p:spTree>
    <p:extLst>
      <p:ext uri="{BB962C8B-B14F-4D97-AF65-F5344CB8AC3E}">
        <p14:creationId xmlns:p14="http://schemas.microsoft.com/office/powerpoint/2010/main" val="34652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58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464" y="365125"/>
            <a:ext cx="5236335" cy="1325563"/>
          </a:xfrm>
        </p:spPr>
        <p:txBody>
          <a:bodyPr/>
          <a:lstStyle/>
          <a:p>
            <a:r>
              <a:rPr lang="en-US" sz="8000" dirty="0">
                <a:solidFill>
                  <a:prstClr val="black"/>
                </a:solidFill>
                <a:latin typeface="Berlin Sans FB Demi" panose="020E0802020502020306" pitchFamily="34" charset="0"/>
              </a:rPr>
              <a:t>“My God?”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463" y="1825625"/>
            <a:ext cx="5898525" cy="49100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Asked to accept a difficult truth.</a:t>
            </a:r>
          </a:p>
          <a:p>
            <a:pPr lvl="1"/>
            <a:r>
              <a:rPr lang="en-US" sz="3200" dirty="0" smtClean="0"/>
              <a:t>Matt. 19:16-22, John 6:66</a:t>
            </a:r>
          </a:p>
          <a:p>
            <a:r>
              <a:rPr lang="en-US" sz="3600" dirty="0" smtClean="0"/>
              <a:t>Experience some type of difficult tragedy.</a:t>
            </a:r>
          </a:p>
          <a:p>
            <a:pPr lvl="1"/>
            <a:r>
              <a:rPr lang="en-US" sz="3200" b="1" u="sng" dirty="0" smtClean="0"/>
              <a:t>Death</a:t>
            </a:r>
            <a:r>
              <a:rPr lang="en-US" sz="3200" dirty="0" smtClean="0"/>
              <a:t> of a loved one</a:t>
            </a:r>
          </a:p>
          <a:p>
            <a:pPr lvl="1"/>
            <a:r>
              <a:rPr lang="en-US" sz="3200" b="1" u="sng" dirty="0" smtClean="0"/>
              <a:t>Prayer</a:t>
            </a:r>
            <a:r>
              <a:rPr lang="en-US" sz="3200" dirty="0" smtClean="0"/>
              <a:t> for healing to no avail.</a:t>
            </a:r>
          </a:p>
          <a:p>
            <a:r>
              <a:rPr lang="en-US" sz="3600" dirty="0" smtClean="0"/>
              <a:t>Encounter some difficult set-back.  </a:t>
            </a:r>
            <a:r>
              <a:rPr lang="en-US" sz="3600" b="1" u="sng" dirty="0" smtClean="0"/>
              <a:t>Job/income, cruelty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4629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Office Theme</vt:lpstr>
      <vt:lpstr>“My God?”</vt:lpstr>
      <vt:lpstr>“My God?”</vt:lpstr>
      <vt:lpstr>“My God?”</vt:lpstr>
      <vt:lpstr>“My God?”</vt:lpstr>
      <vt:lpstr>“My God?”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“My God?”</dc:title>
  <dc:creator>Chris Pressnell</dc:creator>
  <cp:lastModifiedBy>Chris Pressnell</cp:lastModifiedBy>
  <cp:revision>4</cp:revision>
  <dcterms:created xsi:type="dcterms:W3CDTF">2017-04-23T13:20:13Z</dcterms:created>
  <dcterms:modified xsi:type="dcterms:W3CDTF">2017-04-23T13:41:37Z</dcterms:modified>
</cp:coreProperties>
</file>