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152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53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85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73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37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84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03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96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7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83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10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5AC4C-B434-48FB-BBB3-B1A862D9E5C2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4BAB3F4-4CB9-49C9-9885-D90D883BB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83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DID YOU DOUBT?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Mark 14:31</a:t>
            </a:r>
          </a:p>
        </p:txBody>
      </p:sp>
    </p:spTree>
    <p:extLst>
      <p:ext uri="{BB962C8B-B14F-4D97-AF65-F5344CB8AC3E}">
        <p14:creationId xmlns:p14="http://schemas.microsoft.com/office/powerpoint/2010/main" val="133642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WHY DID YOU DOUBT?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Stories of disbelief:</a:t>
            </a:r>
          </a:p>
          <a:p>
            <a:r>
              <a:rPr lang="en-US" sz="4000" dirty="0"/>
              <a:t>Mark 16:9-11 (John 20:11-18)</a:t>
            </a:r>
          </a:p>
          <a:p>
            <a:r>
              <a:rPr lang="en-US" sz="4000" dirty="0"/>
              <a:t>Mark 16:12-13 (Luke 24:13-35)</a:t>
            </a:r>
          </a:p>
          <a:p>
            <a:r>
              <a:rPr lang="en-US" sz="4000" dirty="0"/>
              <a:t>Mark 16:14 (Luke 24:36-38)</a:t>
            </a:r>
          </a:p>
        </p:txBody>
      </p:sp>
    </p:spTree>
    <p:extLst>
      <p:ext uri="{BB962C8B-B14F-4D97-AF65-F5344CB8AC3E}">
        <p14:creationId xmlns:p14="http://schemas.microsoft.com/office/powerpoint/2010/main" val="201253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WHY DID YOU DOUBT?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Why were all these stories told?</a:t>
            </a:r>
          </a:p>
          <a:p>
            <a:r>
              <a:rPr lang="en-US" sz="3600" dirty="0"/>
              <a:t>Why did the disciples throw themselves under the bus?</a:t>
            </a:r>
          </a:p>
          <a:p>
            <a:r>
              <a:rPr lang="en-US" sz="3600" dirty="0"/>
              <a:t>Why did they let us see their unflattering behavior and attitudes?</a:t>
            </a:r>
          </a:p>
        </p:txBody>
      </p:sp>
    </p:spTree>
    <p:extLst>
      <p:ext uri="{BB962C8B-B14F-4D97-AF65-F5344CB8AC3E}">
        <p14:creationId xmlns:p14="http://schemas.microsoft.com/office/powerpoint/2010/main" val="5433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prstClr val="black"/>
                </a:solidFill>
              </a:rPr>
              <a:t>WHY DID YOU DOUBT?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238" y="1853754"/>
            <a:ext cx="11015662" cy="25039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6600" b="1" dirty="0"/>
          </a:p>
          <a:p>
            <a:pPr marL="0" indent="0">
              <a:buNone/>
            </a:pPr>
            <a:r>
              <a:rPr lang="en-US" sz="6600" b="1" dirty="0"/>
              <a:t>So that you would believe!!</a:t>
            </a:r>
          </a:p>
        </p:txBody>
      </p:sp>
    </p:spTree>
    <p:extLst>
      <p:ext uri="{BB962C8B-B14F-4D97-AF65-F5344CB8AC3E}">
        <p14:creationId xmlns:p14="http://schemas.microsoft.com/office/powerpoint/2010/main" val="121879521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</TotalTime>
  <Words>79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WHY DID YOU DOUBT?</vt:lpstr>
      <vt:lpstr>WHY DID YOU DOUBT?</vt:lpstr>
      <vt:lpstr>WHY DID YOU DOUBT?</vt:lpstr>
      <vt:lpstr>WHY DID YOU DOUBT?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YOU DOUBT?</dc:title>
  <dc:creator>Tera Pressnell</dc:creator>
  <cp:lastModifiedBy>Tera Pressnell</cp:lastModifiedBy>
  <cp:revision>2</cp:revision>
  <dcterms:created xsi:type="dcterms:W3CDTF">2017-04-15T20:36:28Z</dcterms:created>
  <dcterms:modified xsi:type="dcterms:W3CDTF">2017-04-15T20:46:55Z</dcterms:modified>
</cp:coreProperties>
</file>