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6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8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49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900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55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1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88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07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0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2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4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2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AE54F53-ECE5-4B05-97ED-B5A61AC70435}" type="datetimeFigureOut">
              <a:rPr lang="en-US" smtClean="0"/>
              <a:t>4/9/2017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AE92041-905D-42E8-AE48-F4581F9B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83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236"/>
            <a:ext cx="12191999" cy="1427654"/>
          </a:xfrm>
        </p:spPr>
        <p:txBody>
          <a:bodyPr>
            <a:noAutofit/>
          </a:bodyPr>
          <a:lstStyle/>
          <a:p>
            <a:pPr algn="l"/>
            <a:r>
              <a:rPr lang="en-US" sz="8000" b="1" dirty="0" smtClean="0">
                <a:solidFill>
                  <a:schemeClr val="bg1"/>
                </a:solidFill>
                <a:latin typeface="Blackadder ITC" panose="04020505051007020D02" pitchFamily="82" charset="0"/>
              </a:rPr>
              <a:t>The Benefits of Praying for others</a:t>
            </a:r>
            <a:endParaRPr lang="en-US" sz="8000" b="1" dirty="0">
              <a:solidFill>
                <a:schemeClr val="bg1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666" y="5005836"/>
            <a:ext cx="6121757" cy="1655762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James 5:16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43211" y="4451838"/>
            <a:ext cx="53962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JAMES 5:16</a:t>
            </a:r>
            <a:endParaRPr lang="en-US" sz="6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16" y="365125"/>
            <a:ext cx="10632583" cy="132556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prstClr val="black"/>
                </a:solidFill>
                <a:latin typeface="Blackadder ITC" panose="04020505051007020D02" pitchFamily="82" charset="0"/>
              </a:rPr>
              <a:t>The Benefits of Praying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5479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latin typeface="Berlin Sans FB" panose="020E0602020502020306" pitchFamily="34" charset="0"/>
              </a:rPr>
              <a:t>Story of Job</a:t>
            </a:r>
          </a:p>
          <a:p>
            <a:r>
              <a:rPr lang="en-US" sz="4000" dirty="0" smtClean="0">
                <a:latin typeface="Berlin Sans FB" panose="020E0602020502020306" pitchFamily="34" charset="0"/>
              </a:rPr>
              <a:t>News </a:t>
            </a:r>
            <a:r>
              <a:rPr lang="en-US" sz="4000" dirty="0" smtClean="0">
                <a:latin typeface="Berlin Sans FB" panose="020E0602020502020306" pitchFamily="34" charset="0"/>
              </a:rPr>
              <a:t>Studies on the positive effects of Prayers.</a:t>
            </a:r>
          </a:p>
          <a:p>
            <a:pPr lvl="1"/>
            <a:r>
              <a:rPr lang="en-US" sz="3200" u="sng" dirty="0">
                <a:latin typeface="Berlin Sans FB" panose="020E0602020502020306" pitchFamily="34" charset="0"/>
              </a:rPr>
              <a:t>Mental Health</a:t>
            </a:r>
          </a:p>
          <a:p>
            <a:pPr lvl="2"/>
            <a:r>
              <a:rPr lang="en-US" sz="3000" dirty="0">
                <a:latin typeface="Berlin Sans FB" panose="020E0602020502020306" pitchFamily="34" charset="0"/>
              </a:rPr>
              <a:t>Baylor University study</a:t>
            </a:r>
          </a:p>
          <a:p>
            <a:pPr lvl="2"/>
            <a:r>
              <a:rPr lang="en-US" sz="3000" dirty="0">
                <a:latin typeface="Berlin Sans FB" panose="020E0602020502020306" pitchFamily="34" charset="0"/>
              </a:rPr>
              <a:t>Columbia University study</a:t>
            </a:r>
          </a:p>
          <a:p>
            <a:pPr lvl="1"/>
            <a:r>
              <a:rPr lang="en-US" sz="3200" u="sng" dirty="0">
                <a:latin typeface="Berlin Sans FB" panose="020E0602020502020306" pitchFamily="34" charset="0"/>
              </a:rPr>
              <a:t>Physical Healing effects on the Brain</a:t>
            </a:r>
          </a:p>
          <a:p>
            <a:pPr lvl="2"/>
            <a:r>
              <a:rPr lang="en-US" sz="3000" dirty="0">
                <a:latin typeface="Berlin Sans FB" panose="020E0602020502020306" pitchFamily="34" charset="0"/>
              </a:rPr>
              <a:t>Thomas Jefferson Hospital study</a:t>
            </a:r>
          </a:p>
          <a:p>
            <a:r>
              <a:rPr lang="en-US" sz="4000" i="1" dirty="0" smtClean="0">
                <a:latin typeface="Berlin Sans FB" panose="020E0602020502020306" pitchFamily="34" charset="0"/>
              </a:rPr>
              <a:t>“Prayer is the key of the morning and the bolt of the evening.”- </a:t>
            </a:r>
            <a:r>
              <a:rPr lang="en-US" sz="4000" b="1" dirty="0" smtClean="0">
                <a:latin typeface="Berlin Sans FB" panose="020E0602020502020306" pitchFamily="34" charset="0"/>
              </a:rPr>
              <a:t>Mahatma </a:t>
            </a:r>
            <a:r>
              <a:rPr lang="en-US" sz="4000" b="1" dirty="0" smtClean="0">
                <a:latin typeface="Berlin Sans FB" panose="020E0602020502020306" pitchFamily="34" charset="0"/>
              </a:rPr>
              <a:t>Gandhi</a:t>
            </a:r>
            <a:endParaRPr lang="en-US" sz="4000" b="1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3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217" y="365125"/>
            <a:ext cx="10632583" cy="1325563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solidFill>
                  <a:prstClr val="black"/>
                </a:solidFill>
                <a:latin typeface="Blackadder ITC" panose="04020505051007020D02" pitchFamily="82" charset="0"/>
              </a:rPr>
              <a:t>The Benefits of Praying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8358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i="1" dirty="0" smtClean="0"/>
              <a:t>Praying for others helps produce…….</a:t>
            </a:r>
          </a:p>
          <a:p>
            <a:r>
              <a:rPr lang="en-US" sz="4400" b="1" dirty="0" smtClean="0"/>
              <a:t>JOY</a:t>
            </a:r>
          </a:p>
          <a:p>
            <a:pPr lvl="1"/>
            <a:r>
              <a:rPr lang="en-US" sz="3200" dirty="0" smtClean="0"/>
              <a:t>Phil. 1:3-4</a:t>
            </a:r>
          </a:p>
          <a:p>
            <a:r>
              <a:rPr lang="en-US" sz="4400" b="1" dirty="0" smtClean="0"/>
              <a:t>PURPOSE</a:t>
            </a:r>
          </a:p>
          <a:p>
            <a:pPr lvl="1"/>
            <a:r>
              <a:rPr lang="en-US" sz="3200" dirty="0" smtClean="0"/>
              <a:t>Romans 10:1; Matt. 6:44</a:t>
            </a:r>
          </a:p>
          <a:p>
            <a:r>
              <a:rPr lang="en-US" sz="4400" b="1" dirty="0" smtClean="0"/>
              <a:t>AWARENESS</a:t>
            </a:r>
          </a:p>
          <a:p>
            <a:pPr lvl="1"/>
            <a:r>
              <a:rPr lang="en-US" sz="3200" dirty="0" smtClean="0"/>
              <a:t>Col. 1:9-10</a:t>
            </a:r>
          </a:p>
          <a:p>
            <a:r>
              <a:rPr lang="en-US" sz="4400" b="1" dirty="0" smtClean="0"/>
              <a:t>BLESSINGS</a:t>
            </a:r>
          </a:p>
          <a:p>
            <a:pPr lvl="1"/>
            <a:r>
              <a:rPr lang="en-US" sz="3200" dirty="0" smtClean="0"/>
              <a:t>James 5:16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274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32</TotalTime>
  <Words>93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Berlin Sans FB</vt:lpstr>
      <vt:lpstr>Blackadder ITC</vt:lpstr>
      <vt:lpstr>Calibri</vt:lpstr>
      <vt:lpstr>Corbel</vt:lpstr>
      <vt:lpstr>Depth</vt:lpstr>
      <vt:lpstr>The Benefits of Praying for others</vt:lpstr>
      <vt:lpstr>The Benefits of Praying for others</vt:lpstr>
      <vt:lpstr>The Benefits of Praying for 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Benefits of Praying for others</dc:title>
  <dc:creator>Chris Pressnell</dc:creator>
  <cp:lastModifiedBy>Chris Pressnell</cp:lastModifiedBy>
  <cp:revision>6</cp:revision>
  <dcterms:created xsi:type="dcterms:W3CDTF">2017-04-09T03:14:34Z</dcterms:created>
  <dcterms:modified xsi:type="dcterms:W3CDTF">2017-04-09T13:45:59Z</dcterms:modified>
</cp:coreProperties>
</file>