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0" r:id="rId4"/>
    <p:sldId id="257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2E-3BA4-48E4-B0E2-EF4C863452D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1C3-20BA-44A3-A2C3-8DC8B6F90C1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233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2E-3BA4-48E4-B0E2-EF4C863452D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1C3-20BA-44A3-A2C3-8DC8B6F90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95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2E-3BA4-48E4-B0E2-EF4C863452D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1C3-20BA-44A3-A2C3-8DC8B6F90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7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2E-3BA4-48E4-B0E2-EF4C863452D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1C3-20BA-44A3-A2C3-8DC8B6F90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5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2E-3BA4-48E4-B0E2-EF4C863452D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1C3-20BA-44A3-A2C3-8DC8B6F90C1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77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2E-3BA4-48E4-B0E2-EF4C863452D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1C3-20BA-44A3-A2C3-8DC8B6F90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7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2E-3BA4-48E4-B0E2-EF4C863452D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1C3-20BA-44A3-A2C3-8DC8B6F90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96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2E-3BA4-48E4-B0E2-EF4C863452D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1C3-20BA-44A3-A2C3-8DC8B6F90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8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2E-3BA4-48E4-B0E2-EF4C863452D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1C3-20BA-44A3-A2C3-8DC8B6F90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8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E777D2E-3BA4-48E4-B0E2-EF4C863452D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DC11C3-20BA-44A3-A2C3-8DC8B6F90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9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77D2E-3BA4-48E4-B0E2-EF4C863452D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11C3-20BA-44A3-A2C3-8DC8B6F90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59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E777D2E-3BA4-48E4-B0E2-EF4C863452DD}" type="datetimeFigureOut">
              <a:rPr lang="en-US" smtClean="0"/>
              <a:t>4/2/2017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2DC11C3-20BA-44A3-A2C3-8DC8B6F90C1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52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Distracted Worship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 smtClean="0"/>
              <a:t>How to Get Focused!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0813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prstClr val="black"/>
                </a:solidFill>
                <a:latin typeface="Berlin Sans FB Demi" panose="020E0802020502020306" pitchFamily="34" charset="0"/>
              </a:rPr>
              <a:t>Distracted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We hear a lot about </a:t>
            </a:r>
            <a:r>
              <a:rPr lang="en-US" sz="3600" b="1" u="sng" dirty="0" smtClean="0"/>
              <a:t>DISTRACTED DRIVING</a:t>
            </a:r>
            <a:r>
              <a:rPr lang="en-US" sz="3600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96761"/>
            <a:ext cx="5198606" cy="3680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2496761"/>
            <a:ext cx="5121084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2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prstClr val="black"/>
                </a:solidFill>
                <a:latin typeface="Berlin Sans FB Demi" panose="020E0802020502020306" pitchFamily="34" charset="0"/>
              </a:rPr>
              <a:t>Distracted Worship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330" y="1916170"/>
            <a:ext cx="4950248" cy="3300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058" y="3152149"/>
            <a:ext cx="5678013" cy="317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5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prstClr val="black"/>
                </a:solidFill>
                <a:latin typeface="Berlin Sans FB Demi" panose="020E0802020502020306" pitchFamily="34" charset="0"/>
              </a:rPr>
              <a:t>Distracted Worship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Does this ever happen to you in </a:t>
            </a:r>
            <a:r>
              <a:rPr lang="en-US" sz="4000" b="1" u="sng" dirty="0" smtClean="0"/>
              <a:t>worship</a:t>
            </a:r>
            <a:r>
              <a:rPr lang="en-US" sz="4000" dirty="0" smtClean="0"/>
              <a:t>?</a:t>
            </a:r>
          </a:p>
          <a:p>
            <a:r>
              <a:rPr lang="en-US" sz="4000" dirty="0" smtClean="0"/>
              <a:t>What are some things that run through your mind?</a:t>
            </a:r>
          </a:p>
          <a:p>
            <a:endParaRPr lang="en-US" sz="4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645" y="3195571"/>
            <a:ext cx="4748984" cy="307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1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>
                <a:solidFill>
                  <a:prstClr val="black"/>
                </a:solidFill>
                <a:latin typeface="Berlin Sans FB Demi" panose="020E0802020502020306" pitchFamily="34" charset="0"/>
              </a:rPr>
              <a:t>Distracted Worship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5479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How can we develop focus in Worship?</a:t>
            </a:r>
          </a:p>
          <a:p>
            <a:r>
              <a:rPr lang="en-US" sz="4000" b="1" u="sng" dirty="0" smtClean="0">
                <a:latin typeface="Berlin Sans FB Demi" panose="020E0802020502020306" pitchFamily="34" charset="0"/>
              </a:rPr>
              <a:t>STILL</a:t>
            </a:r>
            <a:r>
              <a:rPr lang="en-US" sz="4000" b="1" dirty="0" smtClean="0">
                <a:latin typeface="Berlin Sans FB Demi" panose="020E0802020502020306" pitchFamily="34" charset="0"/>
              </a:rPr>
              <a:t> your mind</a:t>
            </a:r>
          </a:p>
          <a:p>
            <a:pPr lvl="1"/>
            <a:r>
              <a:rPr lang="en-US" sz="3200" b="1" dirty="0" smtClean="0">
                <a:latin typeface="Berlin Sans FB Demi" panose="020E0802020502020306" pitchFamily="34" charset="0"/>
              </a:rPr>
              <a:t>Quiet your mind- Ps. 119:15-17, Phil. 4:6-7</a:t>
            </a:r>
          </a:p>
          <a:p>
            <a:r>
              <a:rPr lang="en-US" sz="4000" b="1" u="sng" dirty="0" smtClean="0">
                <a:latin typeface="Berlin Sans FB Demi" panose="020E0802020502020306" pitchFamily="34" charset="0"/>
              </a:rPr>
              <a:t>SET</a:t>
            </a:r>
            <a:r>
              <a:rPr lang="en-US" sz="4000" b="1" dirty="0" smtClean="0">
                <a:latin typeface="Berlin Sans FB Demi" panose="020E0802020502020306" pitchFamily="34" charset="0"/>
              </a:rPr>
              <a:t> your mind</a:t>
            </a:r>
          </a:p>
          <a:p>
            <a:pPr lvl="1"/>
            <a:r>
              <a:rPr lang="en-US" sz="3200" b="1" dirty="0" smtClean="0">
                <a:latin typeface="Berlin Sans FB Demi" panose="020E0802020502020306" pitchFamily="34" charset="0"/>
              </a:rPr>
              <a:t>Col. 3:5; Ps. 57:7; Heb. 12:18-28; I Cor. 9:7</a:t>
            </a:r>
          </a:p>
          <a:p>
            <a:r>
              <a:rPr lang="en-US" sz="4000" b="1" u="sng" dirty="0" smtClean="0">
                <a:latin typeface="Berlin Sans FB Demi" panose="020E0802020502020306" pitchFamily="34" charset="0"/>
              </a:rPr>
              <a:t>SUPPLY</a:t>
            </a:r>
            <a:r>
              <a:rPr lang="en-US" sz="4000" b="1" dirty="0" smtClean="0">
                <a:latin typeface="Berlin Sans FB Demi" panose="020E0802020502020306" pitchFamily="34" charset="0"/>
              </a:rPr>
              <a:t> your mind</a:t>
            </a:r>
          </a:p>
          <a:p>
            <a:pPr lvl="1"/>
            <a:r>
              <a:rPr lang="en-US" sz="3200" b="1" dirty="0" smtClean="0">
                <a:latin typeface="Berlin Sans FB Demi" panose="020E0802020502020306" pitchFamily="34" charset="0"/>
              </a:rPr>
              <a:t>Ps. 1:1-2; Phil. 4:8</a:t>
            </a:r>
          </a:p>
        </p:txBody>
      </p:sp>
    </p:spTree>
    <p:extLst>
      <p:ext uri="{BB962C8B-B14F-4D97-AF65-F5344CB8AC3E}">
        <p14:creationId xmlns:p14="http://schemas.microsoft.com/office/powerpoint/2010/main" val="767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</TotalTime>
  <Words>92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Berlin Sans FB Demi</vt:lpstr>
      <vt:lpstr>Calibri</vt:lpstr>
      <vt:lpstr>Calibri Light</vt:lpstr>
      <vt:lpstr>Retrospect</vt:lpstr>
      <vt:lpstr>Distracted Worship</vt:lpstr>
      <vt:lpstr>Distracted Worship</vt:lpstr>
      <vt:lpstr>Distracted Worship</vt:lpstr>
      <vt:lpstr>Distracted Worship</vt:lpstr>
      <vt:lpstr>Distracted Worship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Distracted Worship</dc:title>
  <dc:creator>Chris Pressnell</dc:creator>
  <cp:lastModifiedBy>Chris Pressnell</cp:lastModifiedBy>
  <cp:revision>4</cp:revision>
  <dcterms:created xsi:type="dcterms:W3CDTF">2017-04-02T13:04:58Z</dcterms:created>
  <dcterms:modified xsi:type="dcterms:W3CDTF">2017-04-02T13:19:06Z</dcterms:modified>
</cp:coreProperties>
</file>