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7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2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110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86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6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47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1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2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7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1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6084044-9FA5-4DB7-A199-44EAFC948DE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01B01-FEEA-44C4-A161-54D588E9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8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“Christians” Beware</a:t>
            </a:r>
            <a:endParaRPr lang="en-US" b="1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Luke 12:1-3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1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“</a:t>
            </a:r>
            <a:r>
              <a:rPr lang="en-US" sz="6000" b="1" dirty="0" smtClean="0">
                <a:solidFill>
                  <a:prstClr val="black"/>
                </a:solidFill>
                <a:latin typeface="Baskerville Old Face" panose="02020602080505020303" pitchFamily="18" charset="0"/>
              </a:rPr>
              <a:t>Christians” 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Today, we want to discuss sins about which “Christians” should be careful.</a:t>
            </a:r>
          </a:p>
          <a:p>
            <a:r>
              <a:rPr lang="en-US" sz="3600" b="1" dirty="0" smtClean="0">
                <a:latin typeface="Baskerville Old Face" panose="02020602080505020303" pitchFamily="18" charset="0"/>
              </a:rPr>
              <a:t>PHARISEES AND LAWYERS</a:t>
            </a:r>
          </a:p>
          <a:p>
            <a:pPr lvl="1"/>
            <a:r>
              <a:rPr lang="en-US" sz="3200" b="1" dirty="0" smtClean="0">
                <a:latin typeface="Baskerville Old Face" panose="02020602080505020303" pitchFamily="18" charset="0"/>
              </a:rPr>
              <a:t>Religious group</a:t>
            </a:r>
          </a:p>
          <a:p>
            <a:pPr lvl="1"/>
            <a:r>
              <a:rPr lang="en-US" sz="3200" b="1" dirty="0" smtClean="0">
                <a:latin typeface="Baskerville Old Face" panose="02020602080505020303" pitchFamily="18" charset="0"/>
              </a:rPr>
              <a:t>Teachers of the religion- John 3:10</a:t>
            </a:r>
          </a:p>
          <a:p>
            <a:pPr lvl="1"/>
            <a:r>
              <a:rPr lang="en-US" sz="3200" b="1" dirty="0" smtClean="0">
                <a:latin typeface="Baskerville Old Face" panose="02020602080505020303" pitchFamily="18" charset="0"/>
              </a:rPr>
              <a:t>Dedicated to the law of Moses</a:t>
            </a:r>
          </a:p>
          <a:p>
            <a:pPr lvl="1"/>
            <a:r>
              <a:rPr lang="en-US" sz="3200" b="1" dirty="0" smtClean="0">
                <a:latin typeface="Baskerville Old Face" panose="02020602080505020303" pitchFamily="18" charset="0"/>
              </a:rPr>
              <a:t>Zealous for God- Acts 22:3, Phil. 3:6</a:t>
            </a:r>
          </a:p>
          <a:p>
            <a:pPr lvl="1"/>
            <a:r>
              <a:rPr lang="en-US" sz="3200" b="1" dirty="0" smtClean="0">
                <a:latin typeface="Baskerville Old Face" panose="02020602080505020303" pitchFamily="18" charset="0"/>
              </a:rPr>
              <a:t>Strict Morals- Acts 26:5</a:t>
            </a:r>
            <a:endParaRPr lang="en-US" sz="32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34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“</a:t>
            </a:r>
            <a:r>
              <a:rPr lang="en-US" sz="6000" b="1" dirty="0" smtClean="0">
                <a:solidFill>
                  <a:prstClr val="black"/>
                </a:solidFill>
                <a:latin typeface="Baskerville Old Face" panose="02020602080505020303" pitchFamily="18" charset="0"/>
              </a:rPr>
              <a:t>Christians” 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Does that sound familiar?</a:t>
            </a: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These people are those that today would truly resemble some “Christians.”</a:t>
            </a: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These were the “church folk” of that time.</a:t>
            </a: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Jesus’ warns to the Pharisees and Lawyers.</a:t>
            </a:r>
          </a:p>
          <a:p>
            <a:r>
              <a:rPr lang="en-US" sz="3600" dirty="0" smtClean="0">
                <a:latin typeface="Baskerville Old Face" panose="02020602080505020303" pitchFamily="18" charset="0"/>
              </a:rPr>
              <a:t>These warning should be carefully examined by every Christian.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“</a:t>
            </a:r>
            <a:r>
              <a:rPr lang="en-US" sz="6000" b="1" dirty="0" smtClean="0">
                <a:solidFill>
                  <a:prstClr val="black"/>
                </a:solidFill>
                <a:latin typeface="Baskerville Old Face" panose="02020602080505020303" pitchFamily="18" charset="0"/>
              </a:rPr>
              <a:t>Christians” Beware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54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800" b="1" i="1" dirty="0">
                <a:latin typeface="Baskerville Old Face" panose="02020602080505020303" pitchFamily="18" charset="0"/>
              </a:rPr>
              <a:t>“Christians” Beware of……………………………….</a:t>
            </a:r>
          </a:p>
          <a:p>
            <a:r>
              <a:rPr lang="en-US" sz="4000" b="1" dirty="0" smtClean="0">
                <a:latin typeface="Baskerville Old Face" panose="02020602080505020303" pitchFamily="18" charset="0"/>
              </a:rPr>
              <a:t>PROCEDURE</a:t>
            </a:r>
          </a:p>
          <a:p>
            <a:pPr lvl="1"/>
            <a:r>
              <a:rPr lang="en-US" sz="3200" b="1" dirty="0" smtClean="0">
                <a:latin typeface="Baskerville Old Face" panose="02020602080505020303" pitchFamily="18" charset="0"/>
              </a:rPr>
              <a:t>Luke 11:42</a:t>
            </a:r>
          </a:p>
          <a:p>
            <a:r>
              <a:rPr lang="en-US" sz="4000" b="1" dirty="0" smtClean="0">
                <a:latin typeface="Baskerville Old Face" panose="02020602080505020303" pitchFamily="18" charset="0"/>
              </a:rPr>
              <a:t>PRIDE</a:t>
            </a:r>
          </a:p>
          <a:p>
            <a:pPr lvl="1"/>
            <a:r>
              <a:rPr lang="en-US" sz="3600" b="1" dirty="0" smtClean="0">
                <a:latin typeface="Baskerville Old Face" panose="02020602080505020303" pitchFamily="18" charset="0"/>
              </a:rPr>
              <a:t>Luke 11:43; Luke 18:9-13</a:t>
            </a:r>
          </a:p>
          <a:p>
            <a:r>
              <a:rPr lang="en-US" sz="4000" b="1" dirty="0" smtClean="0">
                <a:latin typeface="Baskerville Old Face" panose="02020602080505020303" pitchFamily="18" charset="0"/>
              </a:rPr>
              <a:t>INSENSITIVITY</a:t>
            </a:r>
          </a:p>
          <a:p>
            <a:pPr lvl="1"/>
            <a:r>
              <a:rPr lang="en-US" sz="3600" b="1" dirty="0" smtClean="0">
                <a:latin typeface="Baskerville Old Face" panose="02020602080505020303" pitchFamily="18" charset="0"/>
              </a:rPr>
              <a:t>Luke 10:29-37</a:t>
            </a:r>
          </a:p>
          <a:p>
            <a:r>
              <a:rPr lang="en-US" sz="4000" b="1" dirty="0" smtClean="0">
                <a:latin typeface="Baskerville Old Face" panose="02020602080505020303" pitchFamily="18" charset="0"/>
              </a:rPr>
              <a:t>STAGNATION</a:t>
            </a:r>
          </a:p>
          <a:p>
            <a:pPr lvl="1"/>
            <a:r>
              <a:rPr lang="en-US" sz="3600" b="1" dirty="0" smtClean="0">
                <a:latin typeface="Baskerville Old Face" panose="02020602080505020303" pitchFamily="18" charset="0"/>
              </a:rPr>
              <a:t>Luke 11:24-26; Mark 4:5, 16-17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650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138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Century Gothic</vt:lpstr>
      <vt:lpstr>Wingdings 3</vt:lpstr>
      <vt:lpstr>Ion</vt:lpstr>
      <vt:lpstr>“Christians” Beware</vt:lpstr>
      <vt:lpstr>“Christians” Beware</vt:lpstr>
      <vt:lpstr>“Christians” Beware</vt:lpstr>
      <vt:lpstr>“Christians” Beware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“Christians” Beware</dc:title>
  <dc:creator>Chris Pressnell</dc:creator>
  <cp:lastModifiedBy>Chris Pressnell</cp:lastModifiedBy>
  <cp:revision>2</cp:revision>
  <dcterms:created xsi:type="dcterms:W3CDTF">2017-04-02T13:33:01Z</dcterms:created>
  <dcterms:modified xsi:type="dcterms:W3CDTF">2017-04-02T13:41:16Z</dcterms:modified>
</cp:coreProperties>
</file>