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34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6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0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5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4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4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9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ED4106C-BA50-4F07-8867-4A0838EC497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1DA1E6D-1BB6-4F26-978A-6B12A31C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9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Contend for </a:t>
            </a:r>
            <a:r>
              <a:rPr lang="en-US" b="1" u="sng" dirty="0" smtClean="0"/>
              <a:t>THE FAITH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Jude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7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07" y="107547"/>
            <a:ext cx="10515600" cy="1325563"/>
          </a:xfrm>
        </p:spPr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 for </a:t>
            </a:r>
            <a:r>
              <a:rPr lang="en-US" sz="6000" b="1" u="sng" dirty="0">
                <a:solidFill>
                  <a:prstClr val="black"/>
                </a:solidFill>
              </a:rPr>
              <a:t>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33110"/>
            <a:ext cx="11565228" cy="5199509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chemeClr val="tx1"/>
                </a:solidFill>
              </a:rPr>
              <a:t>Contend- </a:t>
            </a:r>
            <a:r>
              <a:rPr lang="en-US" sz="3600" dirty="0" smtClean="0">
                <a:solidFill>
                  <a:schemeClr val="tx1"/>
                </a:solidFill>
              </a:rPr>
              <a:t>Compound Greek word meaning “to strive for.”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As in “contending against an adversary” or to fight.</a:t>
            </a:r>
          </a:p>
          <a:p>
            <a:pPr lvl="0"/>
            <a:r>
              <a:rPr lang="en-US" sz="3600" b="1" dirty="0" smtClean="0">
                <a:solidFill>
                  <a:schemeClr val="tx1"/>
                </a:solidFill>
              </a:rPr>
              <a:t>The </a:t>
            </a:r>
            <a:r>
              <a:rPr lang="en-US" sz="3600" b="1" u="sng" dirty="0" smtClean="0">
                <a:solidFill>
                  <a:schemeClr val="tx1"/>
                </a:solidFill>
              </a:rPr>
              <a:t>Faith</a:t>
            </a:r>
            <a:r>
              <a:rPr lang="en-US" sz="3600" b="1" dirty="0" smtClean="0">
                <a:solidFill>
                  <a:schemeClr val="tx1"/>
                </a:solidFill>
              </a:rPr>
              <a:t>- </a:t>
            </a:r>
            <a:r>
              <a:rPr lang="en-US" sz="3600" dirty="0">
                <a:solidFill>
                  <a:schemeClr val="tx1"/>
                </a:solidFill>
              </a:rPr>
              <a:t>the known and received body of </a:t>
            </a:r>
            <a:r>
              <a:rPr lang="en-US" sz="3600" b="1" u="sng" dirty="0" smtClean="0">
                <a:solidFill>
                  <a:schemeClr val="tx1"/>
                </a:solidFill>
              </a:rPr>
              <a:t>truth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about Jesus and salvation.  Notice that this is </a:t>
            </a:r>
            <a:r>
              <a:rPr lang="en-US" sz="3600" b="1" u="sng" dirty="0" smtClean="0">
                <a:solidFill>
                  <a:schemeClr val="tx1"/>
                </a:solidFill>
              </a:rPr>
              <a:t>singular</a:t>
            </a:r>
            <a:r>
              <a:rPr lang="en-US" sz="3600" dirty="0" smtClean="0">
                <a:solidFill>
                  <a:schemeClr val="tx1"/>
                </a:solidFill>
              </a:rPr>
              <a:t>.  </a:t>
            </a:r>
            <a:endParaRPr lang="en-US" sz="3600" dirty="0">
              <a:solidFill>
                <a:schemeClr val="tx1"/>
              </a:solidFill>
            </a:endParaRPr>
          </a:p>
          <a:p>
            <a:pPr lvl="0"/>
            <a:r>
              <a:rPr lang="en-US" sz="3600" b="1" u="sng" dirty="0" smtClean="0">
                <a:solidFill>
                  <a:schemeClr val="tx1"/>
                </a:solidFill>
              </a:rPr>
              <a:t>Once </a:t>
            </a:r>
            <a:r>
              <a:rPr lang="en-US" sz="3600" b="1" dirty="0">
                <a:solidFill>
                  <a:schemeClr val="tx1"/>
                </a:solidFill>
              </a:rPr>
              <a:t>for all </a:t>
            </a:r>
            <a:r>
              <a:rPr lang="en-US" sz="3600" b="1" u="sng" dirty="0" smtClean="0">
                <a:solidFill>
                  <a:schemeClr val="tx1"/>
                </a:solidFill>
              </a:rPr>
              <a:t>delivered</a:t>
            </a:r>
            <a:endParaRPr lang="en-US" sz="3600" u="sng" dirty="0">
              <a:solidFill>
                <a:schemeClr val="tx1"/>
              </a:solidFill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By the time of this epistle “the faith” had already been fixed and </a:t>
            </a:r>
            <a:r>
              <a:rPr lang="en-US" sz="3000" dirty="0" smtClean="0">
                <a:solidFill>
                  <a:schemeClr val="tx1"/>
                </a:solidFill>
              </a:rPr>
              <a:t>established.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>
                <a:solidFill>
                  <a:schemeClr val="tx1"/>
                </a:solidFill>
              </a:rPr>
              <a:t>N.T. </a:t>
            </a:r>
            <a:r>
              <a:rPr lang="en-US" sz="3000" dirty="0" smtClean="0">
                <a:solidFill>
                  <a:schemeClr val="tx1"/>
                </a:solidFill>
              </a:rPr>
              <a:t>documents had </a:t>
            </a:r>
            <a:r>
              <a:rPr lang="en-US" sz="3000" dirty="0">
                <a:solidFill>
                  <a:schemeClr val="tx1"/>
                </a:solidFill>
              </a:rPr>
              <a:t>been circulated to the churches either by oral transmission or in letter form.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The content was </a:t>
            </a:r>
            <a:r>
              <a:rPr lang="en-US" sz="3000" b="1" u="sng" dirty="0" smtClean="0">
                <a:solidFill>
                  <a:schemeClr val="tx1"/>
                </a:solidFill>
              </a:rPr>
              <a:t>complete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nothing more could be </a:t>
            </a:r>
            <a:r>
              <a:rPr lang="en-US" sz="3000" b="1" u="sng" dirty="0" smtClean="0">
                <a:solidFill>
                  <a:schemeClr val="tx1"/>
                </a:solidFill>
              </a:rPr>
              <a:t>added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093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 for </a:t>
            </a:r>
            <a:r>
              <a:rPr lang="en-US" sz="6000" b="1" u="sng" dirty="0">
                <a:solidFill>
                  <a:prstClr val="black"/>
                </a:solidFill>
              </a:rPr>
              <a:t>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859"/>
            <a:ext cx="10515600" cy="4567104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Subjective…………………..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BELIEFS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Jude 4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They </a:t>
            </a:r>
            <a:r>
              <a:rPr lang="en-US" sz="3600" b="1" u="sng" dirty="0" smtClean="0">
                <a:solidFill>
                  <a:schemeClr val="tx1"/>
                </a:solidFill>
              </a:rPr>
              <a:t>perverted</a:t>
            </a:r>
            <a:r>
              <a:rPr lang="en-US" sz="3600" dirty="0" smtClean="0">
                <a:solidFill>
                  <a:schemeClr val="tx1"/>
                </a:solidFill>
              </a:rPr>
              <a:t> the grace of God.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The denial of Jesus was not necessarily a lack of belief but the twisting and distortion of his truth.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II Peter 2:2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62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 for </a:t>
            </a:r>
            <a:r>
              <a:rPr lang="en-US" sz="6000" b="1" u="sng" dirty="0">
                <a:solidFill>
                  <a:prstClr val="black"/>
                </a:solidFill>
              </a:rPr>
              <a:t>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b="1" i="1" dirty="0">
                <a:solidFill>
                  <a:prstClr val="black"/>
                </a:solidFill>
              </a:rPr>
              <a:t>Subjective</a:t>
            </a:r>
            <a:r>
              <a:rPr lang="en-US" sz="3200" b="1" i="1" dirty="0" smtClean="0">
                <a:solidFill>
                  <a:prstClr val="black"/>
                </a:solidFill>
              </a:rPr>
              <a:t>…………………..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</a:rPr>
              <a:t>EXPERIENCES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Jude 8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Dreams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Visions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Voices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Hebrews 1:1-2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76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46184"/>
            <a:ext cx="10515600" cy="1325563"/>
          </a:xfrm>
        </p:spPr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 for </a:t>
            </a:r>
            <a:r>
              <a:rPr lang="en-US" sz="6000" b="1" u="sng" dirty="0">
                <a:solidFill>
                  <a:prstClr val="black"/>
                </a:solidFill>
              </a:rPr>
              <a:t>THE FAITH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8940" y="1365161"/>
            <a:ext cx="11822805" cy="539624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200" b="1" i="1" dirty="0">
                <a:solidFill>
                  <a:prstClr val="black"/>
                </a:solidFill>
              </a:rPr>
              <a:t>Subjective</a:t>
            </a:r>
            <a:r>
              <a:rPr lang="en-US" sz="3200" b="1" i="1" dirty="0" smtClean="0">
                <a:solidFill>
                  <a:prstClr val="black"/>
                </a:solidFill>
              </a:rPr>
              <a:t>…………………..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</a:rPr>
              <a:t>MORALS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Jude 16, 18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Subjective thought #1- Stealing to benefit family physically.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Reality- Eph. 4:28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Subjective thought #2- Dressing lustfully in certain environments.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Reality- Romans 13:13-14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Subjective thought #3- Going to a bar and having some drinks…..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Reality- I Peter 1:13-15, I Thess. 5:22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Subjective thought #4- Leaving my wife for my true love.- 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Reality- Matt. 22:34-40</a:t>
            </a:r>
          </a:p>
        </p:txBody>
      </p:sp>
    </p:spTree>
    <p:extLst>
      <p:ext uri="{BB962C8B-B14F-4D97-AF65-F5344CB8AC3E}">
        <p14:creationId xmlns:p14="http://schemas.microsoft.com/office/powerpoint/2010/main" val="3711376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1417</TotalTime>
  <Words>230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Times New Roman</vt:lpstr>
      <vt:lpstr>Basis</vt:lpstr>
      <vt:lpstr>Contend for THE FAITH</vt:lpstr>
      <vt:lpstr>Contend for THE FAITH</vt:lpstr>
      <vt:lpstr>Contend for THE FAITH</vt:lpstr>
      <vt:lpstr>Contend for THE FAITH</vt:lpstr>
      <vt:lpstr>Contend for THE FAITH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Contend for THE FAITH</dc:title>
  <dc:creator>Chris Pressnell</dc:creator>
  <cp:lastModifiedBy>Chris Pressnell</cp:lastModifiedBy>
  <cp:revision>7</cp:revision>
  <dcterms:created xsi:type="dcterms:W3CDTF">2017-03-10T17:42:19Z</dcterms:created>
  <dcterms:modified xsi:type="dcterms:W3CDTF">2017-03-11T17:20:10Z</dcterms:modified>
</cp:coreProperties>
</file>