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4" r:id="rId1"/>
  </p:sldMasterIdLst>
  <p:sldIdLst>
    <p:sldId id="256" r:id="rId2"/>
    <p:sldId id="261" r:id="rId3"/>
    <p:sldId id="257" r:id="rId4"/>
    <p:sldId id="258" r:id="rId5"/>
    <p:sldId id="259" r:id="rId6"/>
    <p:sldId id="260" r:id="rId7"/>
    <p:sldId id="262" r:id="rId8"/>
    <p:sldId id="263" r:id="rId9"/>
    <p:sldId id="264" r:id="rId10"/>
    <p:sldId id="268" r:id="rId11"/>
    <p:sldId id="269"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312E8B-D022-474E-BA83-5BBAB9E56539}"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334698648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12E8B-D022-474E-BA83-5BBAB9E56539}"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244587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12E8B-D022-474E-BA83-5BBAB9E56539}"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367049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12E8B-D022-474E-BA83-5BBAB9E56539}"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1D6A9-1895-47F0-B6EC-05DEAA68FE60}"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78375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12E8B-D022-474E-BA83-5BBAB9E56539}"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1855757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2312E8B-D022-474E-BA83-5BBAB9E56539}" type="datetimeFigureOut">
              <a:rPr lang="en-US" smtClean="0"/>
              <a:t>3/5/2017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2474385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2312E8B-D022-474E-BA83-5BBAB9E56539}" type="datetimeFigureOut">
              <a:rPr lang="en-US" smtClean="0"/>
              <a:t>3/5/2017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3139253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312E8B-D022-474E-BA83-5BBAB9E56539}"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3225687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312E8B-D022-474E-BA83-5BBAB9E56539}"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270018476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312E8B-D022-474E-BA83-5BBAB9E56539}"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1788069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312E8B-D022-474E-BA83-5BBAB9E56539}"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68211012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312E8B-D022-474E-BA83-5BBAB9E56539}"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72866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312E8B-D022-474E-BA83-5BBAB9E56539}" type="datetimeFigureOut">
              <a:rPr lang="en-US" smtClean="0"/>
              <a:t>3/5/2017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1273531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312E8B-D022-474E-BA83-5BBAB9E56539}" type="datetimeFigureOut">
              <a:rPr lang="en-US" smtClean="0"/>
              <a:t>3/5/2017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2391091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312E8B-D022-474E-BA83-5BBAB9E56539}" type="datetimeFigureOut">
              <a:rPr lang="en-US" smtClean="0"/>
              <a:t>3/5/2017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316958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12E8B-D022-474E-BA83-5BBAB9E56539}"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148914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12E8B-D022-474E-BA83-5BBAB9E56539}"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1D6A9-1895-47F0-B6EC-05DEAA68FE60}" type="slidenum">
              <a:rPr lang="en-US" smtClean="0"/>
              <a:t>‹#›</a:t>
            </a:fld>
            <a:endParaRPr lang="en-US"/>
          </a:p>
        </p:txBody>
      </p:sp>
    </p:spTree>
    <p:extLst>
      <p:ext uri="{BB962C8B-B14F-4D97-AF65-F5344CB8AC3E}">
        <p14:creationId xmlns:p14="http://schemas.microsoft.com/office/powerpoint/2010/main" val="1279339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2312E8B-D022-474E-BA83-5BBAB9E56539}" type="datetimeFigureOut">
              <a:rPr lang="en-US" smtClean="0"/>
              <a:t>3/5/2017</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F51D6A9-1895-47F0-B6EC-05DEAA68FE60}" type="slidenum">
              <a:rPr lang="en-US" smtClean="0"/>
              <a:t>‹#›</a:t>
            </a:fld>
            <a:endParaRPr lang="en-US"/>
          </a:p>
        </p:txBody>
      </p:sp>
    </p:spTree>
    <p:extLst>
      <p:ext uri="{BB962C8B-B14F-4D97-AF65-F5344CB8AC3E}">
        <p14:creationId xmlns:p14="http://schemas.microsoft.com/office/powerpoint/2010/main" val="3160432205"/>
      </p:ext>
    </p:extLst>
  </p:cSld>
  <p:clrMap bg1="dk1" tx1="lt1" bg2="dk2" tx2="lt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 id="2147484027" r:id="rId13"/>
    <p:sldLayoutId id="2147484028" r:id="rId14"/>
    <p:sldLayoutId id="2147484029" r:id="rId15"/>
    <p:sldLayoutId id="2147484030" r:id="rId16"/>
    <p:sldLayoutId id="2147484031"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Hebrews in review</a:t>
            </a:r>
            <a:endParaRPr lang="en-US" sz="6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33576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07324"/>
            <a:ext cx="10353761" cy="1090411"/>
          </a:xfrm>
        </p:spPr>
        <p:txBody>
          <a:bodyPr>
            <a:normAutofit/>
          </a:bodyPr>
          <a:lstStyle/>
          <a:p>
            <a:r>
              <a:rPr lang="en-US" sz="4400" dirty="0" smtClean="0"/>
              <a:t>Hebrews 4:11; 9:27; 3:1; 13:8</a:t>
            </a:r>
            <a:endParaRPr lang="en-US" sz="4400" dirty="0"/>
          </a:p>
        </p:txBody>
      </p:sp>
      <p:sp>
        <p:nvSpPr>
          <p:cNvPr id="3" name="Content Placeholder 2"/>
          <p:cNvSpPr>
            <a:spLocks noGrp="1"/>
          </p:cNvSpPr>
          <p:nvPr>
            <p:ph idx="1"/>
          </p:nvPr>
        </p:nvSpPr>
        <p:spPr>
          <a:xfrm>
            <a:off x="270456" y="1197735"/>
            <a:ext cx="11616744" cy="5525037"/>
          </a:xfrm>
        </p:spPr>
        <p:txBody>
          <a:bodyPr>
            <a:noAutofit/>
          </a:bodyPr>
          <a:lstStyle/>
          <a:p>
            <a:r>
              <a:rPr lang="en-US" sz="3200" baseline="30000" dirty="0"/>
              <a:t>11 </a:t>
            </a:r>
            <a:r>
              <a:rPr lang="en-US" sz="3200" dirty="0"/>
              <a:t>Let us </a:t>
            </a:r>
            <a:r>
              <a:rPr lang="en-US" sz="3200" dirty="0" smtClean="0"/>
              <a:t>labor </a:t>
            </a:r>
            <a:r>
              <a:rPr lang="en-US" sz="3200" dirty="0"/>
              <a:t>therefore to enter into that rest, lest any man fall after the same example of unbelief</a:t>
            </a:r>
            <a:r>
              <a:rPr lang="en-US" sz="3200" dirty="0" smtClean="0"/>
              <a:t>.</a:t>
            </a:r>
          </a:p>
          <a:p>
            <a:r>
              <a:rPr lang="en-US" sz="3200" baseline="30000" dirty="0"/>
              <a:t>27 </a:t>
            </a:r>
            <a:r>
              <a:rPr lang="en-US" sz="3200" dirty="0"/>
              <a:t>And as it is appointed unto men once to die, but after this the judgment</a:t>
            </a:r>
            <a:r>
              <a:rPr lang="en-US" sz="3200" dirty="0" smtClean="0"/>
              <a:t>:</a:t>
            </a:r>
          </a:p>
          <a:p>
            <a:r>
              <a:rPr lang="en-US" sz="3200" dirty="0" smtClean="0"/>
              <a:t>1</a:t>
            </a:r>
            <a:r>
              <a:rPr lang="en-US" sz="3200" dirty="0"/>
              <a:t> Wherefore, holy brethren, partakers of the heavenly calling, consider the Apostle and High Priest of our profession, Christ Jesus</a:t>
            </a:r>
            <a:r>
              <a:rPr lang="en-US" sz="3200" dirty="0" smtClean="0"/>
              <a:t>;</a:t>
            </a:r>
          </a:p>
          <a:p>
            <a:r>
              <a:rPr lang="en-US" sz="3200" baseline="30000" dirty="0"/>
              <a:t>8 </a:t>
            </a:r>
            <a:r>
              <a:rPr lang="en-US" sz="3200" dirty="0"/>
              <a:t>Jesus Christ the same yesterday, and to day, and for ever.</a:t>
            </a:r>
          </a:p>
        </p:txBody>
      </p:sp>
    </p:spTree>
    <p:extLst>
      <p:ext uri="{BB962C8B-B14F-4D97-AF65-F5344CB8AC3E}">
        <p14:creationId xmlns:p14="http://schemas.microsoft.com/office/powerpoint/2010/main" val="1844143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
            <a:ext cx="10353761" cy="1094704"/>
          </a:xfrm>
        </p:spPr>
        <p:txBody>
          <a:bodyPr>
            <a:normAutofit/>
          </a:bodyPr>
          <a:lstStyle/>
          <a:p>
            <a:r>
              <a:rPr lang="en-US" sz="4400" dirty="0" smtClean="0"/>
              <a:t>Hebrews 9:28; 2:3; 10:30-31</a:t>
            </a:r>
            <a:endParaRPr lang="en-US" sz="4400" dirty="0"/>
          </a:p>
        </p:txBody>
      </p:sp>
      <p:sp>
        <p:nvSpPr>
          <p:cNvPr id="3" name="Content Placeholder 2"/>
          <p:cNvSpPr>
            <a:spLocks noGrp="1"/>
          </p:cNvSpPr>
          <p:nvPr>
            <p:ph idx="1"/>
          </p:nvPr>
        </p:nvSpPr>
        <p:spPr>
          <a:xfrm>
            <a:off x="115910" y="1094705"/>
            <a:ext cx="12076090" cy="5763295"/>
          </a:xfrm>
        </p:spPr>
        <p:txBody>
          <a:bodyPr>
            <a:normAutofit lnSpcReduction="10000"/>
          </a:bodyPr>
          <a:lstStyle/>
          <a:p>
            <a:r>
              <a:rPr lang="en-US" sz="3200" baseline="30000" dirty="0"/>
              <a:t>28 </a:t>
            </a:r>
            <a:r>
              <a:rPr lang="en-US" sz="3200" dirty="0"/>
              <a:t>So Christ was once offered to bear the sins of many; and unto them that look for him shall he appear the second time without sin unto salvation</a:t>
            </a:r>
            <a:r>
              <a:rPr lang="en-US" sz="3200" dirty="0" smtClean="0"/>
              <a:t>.</a:t>
            </a:r>
          </a:p>
          <a:p>
            <a:r>
              <a:rPr lang="en-US" sz="3200" baseline="30000" dirty="0"/>
              <a:t>3 </a:t>
            </a:r>
            <a:r>
              <a:rPr lang="en-US" sz="3200" dirty="0"/>
              <a:t>How shall we escape, if we neglect so great salvation; which at the first began to be spoken by the Lord, and was confirmed unto us by them that heard him</a:t>
            </a:r>
            <a:r>
              <a:rPr lang="en-US" sz="3200" dirty="0" smtClean="0"/>
              <a:t>;</a:t>
            </a:r>
          </a:p>
          <a:p>
            <a:r>
              <a:rPr lang="en-US" sz="3200" baseline="30000" dirty="0"/>
              <a:t>30 </a:t>
            </a:r>
            <a:r>
              <a:rPr lang="en-US" sz="3200" dirty="0"/>
              <a:t>For we know him that hath said, Vengeance </a:t>
            </a:r>
            <a:r>
              <a:rPr lang="en-US" sz="3200" dirty="0" smtClean="0"/>
              <a:t>belongs to </a:t>
            </a:r>
            <a:r>
              <a:rPr lang="en-US" sz="3200" dirty="0"/>
              <a:t>me, I will recompense, </a:t>
            </a:r>
            <a:r>
              <a:rPr lang="en-US" sz="3200" dirty="0" err="1"/>
              <a:t>saith</a:t>
            </a:r>
            <a:r>
              <a:rPr lang="en-US" sz="3200" dirty="0"/>
              <a:t> the Lord. And again, The Lord shall judge his </a:t>
            </a:r>
            <a:r>
              <a:rPr lang="en-US" sz="3200" dirty="0" smtClean="0"/>
              <a:t>people.</a:t>
            </a:r>
            <a:r>
              <a:rPr lang="en-US" sz="3200" baseline="30000" dirty="0" smtClean="0"/>
              <a:t>31</a:t>
            </a:r>
            <a:r>
              <a:rPr lang="en-US" sz="3200" baseline="30000" dirty="0"/>
              <a:t> </a:t>
            </a:r>
            <a:r>
              <a:rPr lang="en-US" sz="3200" dirty="0"/>
              <a:t>It is a fearful thing to fall into the hands of the living God.</a:t>
            </a:r>
          </a:p>
          <a:p>
            <a:endParaRPr lang="en-US" dirty="0"/>
          </a:p>
        </p:txBody>
      </p:sp>
    </p:spTree>
    <p:extLst>
      <p:ext uri="{BB962C8B-B14F-4D97-AF65-F5344CB8AC3E}">
        <p14:creationId xmlns:p14="http://schemas.microsoft.com/office/powerpoint/2010/main" val="2628663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401" y="30051"/>
            <a:ext cx="10353761" cy="1026017"/>
          </a:xfrm>
        </p:spPr>
        <p:txBody>
          <a:bodyPr>
            <a:normAutofit/>
          </a:bodyPr>
          <a:lstStyle/>
          <a:p>
            <a:r>
              <a:rPr lang="en-US" sz="4400" dirty="0" smtClean="0"/>
              <a:t>Hebrews 12:29; 12-16; 28</a:t>
            </a:r>
            <a:endParaRPr lang="en-US" sz="4400" dirty="0"/>
          </a:p>
        </p:txBody>
      </p:sp>
      <p:sp>
        <p:nvSpPr>
          <p:cNvPr id="3" name="Content Placeholder 2"/>
          <p:cNvSpPr>
            <a:spLocks noGrp="1"/>
          </p:cNvSpPr>
          <p:nvPr>
            <p:ph idx="1"/>
          </p:nvPr>
        </p:nvSpPr>
        <p:spPr>
          <a:xfrm>
            <a:off x="167424" y="1056068"/>
            <a:ext cx="11925837" cy="5653825"/>
          </a:xfrm>
        </p:spPr>
        <p:txBody>
          <a:bodyPr>
            <a:normAutofit fontScale="92500" lnSpcReduction="10000"/>
          </a:bodyPr>
          <a:lstStyle/>
          <a:p>
            <a:r>
              <a:rPr lang="en-US" sz="3200" baseline="30000" dirty="0"/>
              <a:t>29 </a:t>
            </a:r>
            <a:r>
              <a:rPr lang="en-US" sz="3200" dirty="0"/>
              <a:t>For our God is a consuming fire</a:t>
            </a:r>
            <a:r>
              <a:rPr lang="en-US" sz="3200" dirty="0" smtClean="0"/>
              <a:t>.</a:t>
            </a:r>
          </a:p>
          <a:p>
            <a:r>
              <a:rPr lang="en-US" sz="3200" baseline="30000" dirty="0"/>
              <a:t>12 </a:t>
            </a:r>
            <a:r>
              <a:rPr lang="en-US" sz="3200" dirty="0"/>
              <a:t>Wherefore lift up the hands which hang down, and the feeble </a:t>
            </a:r>
            <a:r>
              <a:rPr lang="en-US" sz="3200" dirty="0" smtClean="0"/>
              <a:t>knees;</a:t>
            </a:r>
            <a:r>
              <a:rPr lang="en-US" sz="3200" baseline="30000" dirty="0" smtClean="0"/>
              <a:t>13</a:t>
            </a:r>
            <a:r>
              <a:rPr lang="en-US" sz="3200" baseline="30000" dirty="0"/>
              <a:t> </a:t>
            </a:r>
            <a:r>
              <a:rPr lang="en-US" sz="3200" dirty="0"/>
              <a:t>And make straight paths for your feet, lest that which is lame be turned out of the way; but let it rather be </a:t>
            </a:r>
            <a:r>
              <a:rPr lang="en-US" sz="3200" dirty="0" smtClean="0"/>
              <a:t>healed.</a:t>
            </a:r>
            <a:r>
              <a:rPr lang="en-US" sz="3200" baseline="30000" dirty="0" smtClean="0"/>
              <a:t>14</a:t>
            </a:r>
            <a:r>
              <a:rPr lang="en-US" sz="3200" baseline="30000" dirty="0"/>
              <a:t> </a:t>
            </a:r>
            <a:r>
              <a:rPr lang="en-US" sz="3200" dirty="0"/>
              <a:t>Follow peace with all men, and holiness, without which no man shall see the </a:t>
            </a:r>
            <a:r>
              <a:rPr lang="en-US" sz="3200" dirty="0" smtClean="0"/>
              <a:t>Lord:</a:t>
            </a:r>
            <a:r>
              <a:rPr lang="en-US" sz="3200" baseline="30000" dirty="0" smtClean="0"/>
              <a:t>15</a:t>
            </a:r>
            <a:r>
              <a:rPr lang="en-US" sz="3200" baseline="30000" dirty="0"/>
              <a:t> </a:t>
            </a:r>
            <a:r>
              <a:rPr lang="en-US" sz="3200" dirty="0"/>
              <a:t>Looking diligently lest any man fail of the grace of God; lest any root of bitterness springing up trouble you, and thereby many be </a:t>
            </a:r>
            <a:r>
              <a:rPr lang="en-US" sz="3200" dirty="0" smtClean="0"/>
              <a:t>defiled;</a:t>
            </a:r>
            <a:r>
              <a:rPr lang="en-US" sz="3200" baseline="30000" dirty="0" smtClean="0"/>
              <a:t>16</a:t>
            </a:r>
            <a:r>
              <a:rPr lang="en-US" sz="3200" baseline="30000" dirty="0"/>
              <a:t> </a:t>
            </a:r>
            <a:r>
              <a:rPr lang="en-US" sz="3200" dirty="0"/>
              <a:t>Lest there be any fornicator, or profane person, as Esau, who for one morsel of meat sold his birthright.</a:t>
            </a:r>
          </a:p>
          <a:p>
            <a:endParaRPr lang="en-US" dirty="0"/>
          </a:p>
        </p:txBody>
      </p:sp>
    </p:spTree>
    <p:extLst>
      <p:ext uri="{BB962C8B-B14F-4D97-AF65-F5344CB8AC3E}">
        <p14:creationId xmlns:p14="http://schemas.microsoft.com/office/powerpoint/2010/main" val="2349316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
            <a:ext cx="10353761" cy="978794"/>
          </a:xfrm>
        </p:spPr>
        <p:txBody>
          <a:bodyPr>
            <a:normAutofit/>
          </a:bodyPr>
          <a:lstStyle/>
          <a:p>
            <a:r>
              <a:rPr lang="en-US" sz="4400" dirty="0" smtClean="0"/>
              <a:t>Hebrews 12:28; 13:20-21</a:t>
            </a:r>
            <a:endParaRPr lang="en-US" sz="4400" dirty="0"/>
          </a:p>
        </p:txBody>
      </p:sp>
      <p:sp>
        <p:nvSpPr>
          <p:cNvPr id="3" name="Content Placeholder 2"/>
          <p:cNvSpPr>
            <a:spLocks noGrp="1"/>
          </p:cNvSpPr>
          <p:nvPr>
            <p:ph idx="1"/>
          </p:nvPr>
        </p:nvSpPr>
        <p:spPr>
          <a:xfrm>
            <a:off x="154546" y="1081825"/>
            <a:ext cx="11874322" cy="4709375"/>
          </a:xfrm>
        </p:spPr>
        <p:txBody>
          <a:bodyPr>
            <a:noAutofit/>
          </a:bodyPr>
          <a:lstStyle/>
          <a:p>
            <a:r>
              <a:rPr lang="en-US" sz="3200" baseline="30000" dirty="0"/>
              <a:t>28 </a:t>
            </a:r>
            <a:r>
              <a:rPr lang="en-US" sz="3200" dirty="0"/>
              <a:t>Wherefore we receiving a kingdom which cannot be moved, let us have grace, whereby we may serve God acceptably with reverence and godly fear</a:t>
            </a:r>
            <a:r>
              <a:rPr lang="en-US" sz="3200" dirty="0" smtClean="0"/>
              <a:t>:</a:t>
            </a:r>
          </a:p>
          <a:p>
            <a:r>
              <a:rPr lang="en-US" sz="3200" baseline="30000" dirty="0"/>
              <a:t>20 </a:t>
            </a:r>
            <a:r>
              <a:rPr lang="en-US" sz="3200" dirty="0"/>
              <a:t>Now the God of peace, that brought again from the dead our Lord Jesus, that great shepherd of the sheep, through the blood of the everlasting </a:t>
            </a:r>
            <a:r>
              <a:rPr lang="en-US" sz="3200" dirty="0" smtClean="0"/>
              <a:t>covenant,</a:t>
            </a:r>
            <a:r>
              <a:rPr lang="en-US" sz="3200" baseline="30000" dirty="0" smtClean="0"/>
              <a:t>21</a:t>
            </a:r>
            <a:r>
              <a:rPr lang="en-US" sz="3200" baseline="30000" dirty="0"/>
              <a:t> </a:t>
            </a:r>
            <a:r>
              <a:rPr lang="en-US" sz="3200" dirty="0"/>
              <a:t>Make you perfect in every good work to do his will, working in you that which is </a:t>
            </a:r>
            <a:r>
              <a:rPr lang="en-US" sz="3200" dirty="0" smtClean="0"/>
              <a:t>well pleasing </a:t>
            </a:r>
            <a:r>
              <a:rPr lang="en-US" sz="3200" dirty="0"/>
              <a:t>in his sight, through Jesus Christ; to whom be glory for ever and ever. Amen.</a:t>
            </a:r>
          </a:p>
          <a:p>
            <a:endParaRPr lang="en-US" sz="3200" dirty="0"/>
          </a:p>
        </p:txBody>
      </p:sp>
    </p:spTree>
    <p:extLst>
      <p:ext uri="{BB962C8B-B14F-4D97-AF65-F5344CB8AC3E}">
        <p14:creationId xmlns:p14="http://schemas.microsoft.com/office/powerpoint/2010/main" val="2452652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781" y="261870"/>
            <a:ext cx="10353761" cy="1026017"/>
          </a:xfrm>
        </p:spPr>
        <p:txBody>
          <a:bodyPr>
            <a:normAutofit/>
          </a:bodyPr>
          <a:lstStyle/>
          <a:p>
            <a:r>
              <a:rPr lang="en-US" sz="4000" dirty="0" smtClean="0"/>
              <a:t>Hebrews 1:1-4</a:t>
            </a:r>
            <a:endParaRPr lang="en-US" sz="4000" dirty="0"/>
          </a:p>
        </p:txBody>
      </p:sp>
      <p:sp>
        <p:nvSpPr>
          <p:cNvPr id="3" name="Content Placeholder 2"/>
          <p:cNvSpPr>
            <a:spLocks noGrp="1"/>
          </p:cNvSpPr>
          <p:nvPr>
            <p:ph idx="1"/>
          </p:nvPr>
        </p:nvSpPr>
        <p:spPr>
          <a:xfrm>
            <a:off x="180304" y="1287887"/>
            <a:ext cx="12011696" cy="5473521"/>
          </a:xfrm>
        </p:spPr>
        <p:txBody>
          <a:bodyPr>
            <a:normAutofit lnSpcReduction="10000"/>
          </a:bodyPr>
          <a:lstStyle/>
          <a:p>
            <a:r>
              <a:rPr lang="en-US" dirty="0"/>
              <a:t>1 </a:t>
            </a:r>
            <a:r>
              <a:rPr lang="en-US" sz="3200" dirty="0"/>
              <a:t>God, who at sundry times and in divers manners </a:t>
            </a:r>
            <a:r>
              <a:rPr lang="en-US" sz="3200" dirty="0" err="1"/>
              <a:t>spake</a:t>
            </a:r>
            <a:r>
              <a:rPr lang="en-US" sz="3200" dirty="0"/>
              <a:t> in time past unto the fathers by the </a:t>
            </a:r>
            <a:r>
              <a:rPr lang="en-US" sz="3200" dirty="0" smtClean="0"/>
              <a:t>prophets,</a:t>
            </a:r>
            <a:r>
              <a:rPr lang="en-US" sz="3200" baseline="30000" dirty="0" smtClean="0"/>
              <a:t>2</a:t>
            </a:r>
            <a:r>
              <a:rPr lang="en-US" sz="3200" baseline="30000" dirty="0"/>
              <a:t> </a:t>
            </a:r>
            <a:r>
              <a:rPr lang="en-US" sz="3200" dirty="0"/>
              <a:t>Hath in these last days spoken unto us by his Son, whom he hath appointed heir of all things, by whom also he made the </a:t>
            </a:r>
            <a:r>
              <a:rPr lang="en-US" sz="3200" dirty="0" smtClean="0"/>
              <a:t>worlds;</a:t>
            </a:r>
            <a:r>
              <a:rPr lang="en-US" sz="3200" baseline="30000" dirty="0" smtClean="0"/>
              <a:t>3</a:t>
            </a:r>
            <a:r>
              <a:rPr lang="en-US" sz="3200" baseline="30000" dirty="0"/>
              <a:t> </a:t>
            </a:r>
            <a:r>
              <a:rPr lang="en-US" sz="3200" dirty="0"/>
              <a:t>Who being the brightness of his glory, and the express image of his person, and upholding all things by the word of his power, when he had by himself purged our sins, sat down on the right hand of the Majesty on </a:t>
            </a:r>
            <a:r>
              <a:rPr lang="en-US" sz="3200" dirty="0" smtClean="0"/>
              <a:t>high:</a:t>
            </a:r>
            <a:r>
              <a:rPr lang="en-US" sz="3200" baseline="30000" dirty="0" smtClean="0"/>
              <a:t>4</a:t>
            </a:r>
            <a:r>
              <a:rPr lang="en-US" sz="3200" baseline="30000" dirty="0"/>
              <a:t> </a:t>
            </a:r>
            <a:r>
              <a:rPr lang="en-US" sz="3200" dirty="0"/>
              <a:t>Being made so much better than the angels, as he hath by inheritance obtained a more excellent name than they.</a:t>
            </a:r>
          </a:p>
          <a:p>
            <a:endParaRPr lang="en-US" dirty="0"/>
          </a:p>
        </p:txBody>
      </p:sp>
    </p:spTree>
    <p:extLst>
      <p:ext uri="{BB962C8B-B14F-4D97-AF65-F5344CB8AC3E}">
        <p14:creationId xmlns:p14="http://schemas.microsoft.com/office/powerpoint/2010/main" val="1798800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Hebrews 5:9-10</a:t>
            </a:r>
            <a:endParaRPr lang="en-US" sz="4800" dirty="0"/>
          </a:p>
        </p:txBody>
      </p:sp>
      <p:sp>
        <p:nvSpPr>
          <p:cNvPr id="3" name="Content Placeholder 2"/>
          <p:cNvSpPr>
            <a:spLocks noGrp="1"/>
          </p:cNvSpPr>
          <p:nvPr>
            <p:ph idx="1"/>
          </p:nvPr>
        </p:nvSpPr>
        <p:spPr>
          <a:xfrm>
            <a:off x="913795" y="2096064"/>
            <a:ext cx="10353762" cy="4394888"/>
          </a:xfrm>
        </p:spPr>
        <p:txBody>
          <a:bodyPr>
            <a:normAutofit/>
          </a:bodyPr>
          <a:lstStyle/>
          <a:p>
            <a:r>
              <a:rPr lang="en-US" sz="4400" baseline="30000" dirty="0"/>
              <a:t> </a:t>
            </a:r>
            <a:r>
              <a:rPr lang="en-US" sz="4400" dirty="0"/>
              <a:t>And being made perfect, he became the author of eternal salvation unto all them that obey </a:t>
            </a:r>
            <a:r>
              <a:rPr lang="en-US" sz="4400" dirty="0" smtClean="0"/>
              <a:t>him;</a:t>
            </a:r>
            <a:r>
              <a:rPr lang="en-US" sz="4400" baseline="30000" dirty="0" smtClean="0"/>
              <a:t>10</a:t>
            </a:r>
            <a:r>
              <a:rPr lang="en-US" sz="4400" baseline="30000" dirty="0"/>
              <a:t> </a:t>
            </a:r>
            <a:r>
              <a:rPr lang="en-US" sz="4400" dirty="0"/>
              <a:t>Called of God an high priest after the order of </a:t>
            </a:r>
            <a:r>
              <a:rPr lang="en-US" sz="4400" dirty="0" err="1"/>
              <a:t>Melchisedec</a:t>
            </a:r>
            <a:r>
              <a:rPr lang="en-US" sz="4400" dirty="0"/>
              <a:t>.</a:t>
            </a:r>
          </a:p>
          <a:p>
            <a:endParaRPr lang="en-US" dirty="0"/>
          </a:p>
        </p:txBody>
      </p:sp>
    </p:spTree>
    <p:extLst>
      <p:ext uri="{BB962C8B-B14F-4D97-AF65-F5344CB8AC3E}">
        <p14:creationId xmlns:p14="http://schemas.microsoft.com/office/powerpoint/2010/main" val="817882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400" y="236113"/>
            <a:ext cx="10353761" cy="1000259"/>
          </a:xfrm>
        </p:spPr>
        <p:txBody>
          <a:bodyPr>
            <a:normAutofit/>
          </a:bodyPr>
          <a:lstStyle/>
          <a:p>
            <a:r>
              <a:rPr lang="en-US" sz="4400" dirty="0" smtClean="0"/>
              <a:t>Hebrews 7:25; 4:14-15</a:t>
            </a:r>
            <a:endParaRPr lang="en-US" sz="4400" dirty="0"/>
          </a:p>
        </p:txBody>
      </p:sp>
      <p:sp>
        <p:nvSpPr>
          <p:cNvPr id="3" name="Content Placeholder 2"/>
          <p:cNvSpPr>
            <a:spLocks noGrp="1"/>
          </p:cNvSpPr>
          <p:nvPr>
            <p:ph idx="1"/>
          </p:nvPr>
        </p:nvSpPr>
        <p:spPr>
          <a:xfrm>
            <a:off x="141668" y="1403797"/>
            <a:ext cx="11938715" cy="5215943"/>
          </a:xfrm>
        </p:spPr>
        <p:txBody>
          <a:bodyPr>
            <a:normAutofit/>
          </a:bodyPr>
          <a:lstStyle/>
          <a:p>
            <a:r>
              <a:rPr lang="en-US" sz="3200" baseline="30000" dirty="0"/>
              <a:t>25 </a:t>
            </a:r>
            <a:r>
              <a:rPr lang="en-US" sz="3200" dirty="0"/>
              <a:t>Wherefore he is able also to save them to the uttermost that come unto God by him, seeing he ever </a:t>
            </a:r>
            <a:r>
              <a:rPr lang="en-US" sz="3200" dirty="0" err="1"/>
              <a:t>liveth</a:t>
            </a:r>
            <a:r>
              <a:rPr lang="en-US" sz="3200" dirty="0"/>
              <a:t> to make intercession for them</a:t>
            </a:r>
            <a:r>
              <a:rPr lang="en-US" sz="3200" dirty="0" smtClean="0"/>
              <a:t>.</a:t>
            </a:r>
          </a:p>
          <a:p>
            <a:r>
              <a:rPr lang="en-US" sz="3200" baseline="30000" dirty="0" smtClean="0"/>
              <a:t>14</a:t>
            </a:r>
            <a:r>
              <a:rPr lang="en-US" sz="3200" baseline="30000" dirty="0"/>
              <a:t> </a:t>
            </a:r>
            <a:r>
              <a:rPr lang="en-US" sz="3200" dirty="0"/>
              <a:t>Seeing then that we have a great high priest, that is passed into the heavens, Jesus the Son of God, let us hold fast our </a:t>
            </a:r>
            <a:r>
              <a:rPr lang="en-US" sz="3200" dirty="0" smtClean="0"/>
              <a:t>profession.</a:t>
            </a:r>
            <a:r>
              <a:rPr lang="en-US" sz="3200" baseline="30000" dirty="0" smtClean="0"/>
              <a:t>15</a:t>
            </a:r>
            <a:r>
              <a:rPr lang="en-US" sz="3200" baseline="30000" dirty="0"/>
              <a:t> </a:t>
            </a:r>
            <a:r>
              <a:rPr lang="en-US" sz="3200" dirty="0"/>
              <a:t>For we have not an high priest which cannot be touched with the feeling of our infirmities; but was in all points tempted like as we are, yet without sin.</a:t>
            </a:r>
          </a:p>
          <a:p>
            <a:endParaRPr lang="en-US" dirty="0"/>
          </a:p>
        </p:txBody>
      </p:sp>
    </p:spTree>
    <p:extLst>
      <p:ext uri="{BB962C8B-B14F-4D97-AF65-F5344CB8AC3E}">
        <p14:creationId xmlns:p14="http://schemas.microsoft.com/office/powerpoint/2010/main" val="1417782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80" y="0"/>
            <a:ext cx="10353761" cy="1249251"/>
          </a:xfrm>
        </p:spPr>
        <p:txBody>
          <a:bodyPr>
            <a:normAutofit/>
          </a:bodyPr>
          <a:lstStyle/>
          <a:p>
            <a:r>
              <a:rPr lang="en-US" sz="4000" dirty="0" smtClean="0"/>
              <a:t>Hebrews 12:2; 9:15</a:t>
            </a:r>
            <a:endParaRPr lang="en-US" sz="4000" dirty="0"/>
          </a:p>
        </p:txBody>
      </p:sp>
      <p:sp>
        <p:nvSpPr>
          <p:cNvPr id="3" name="Content Placeholder 2"/>
          <p:cNvSpPr>
            <a:spLocks noGrp="1"/>
          </p:cNvSpPr>
          <p:nvPr>
            <p:ph idx="1"/>
          </p:nvPr>
        </p:nvSpPr>
        <p:spPr>
          <a:xfrm>
            <a:off x="218940" y="1352282"/>
            <a:ext cx="11848563" cy="5228821"/>
          </a:xfrm>
        </p:spPr>
        <p:txBody>
          <a:bodyPr>
            <a:noAutofit/>
          </a:bodyPr>
          <a:lstStyle/>
          <a:p>
            <a:r>
              <a:rPr lang="en-US" sz="3200" baseline="30000" dirty="0"/>
              <a:t>2 </a:t>
            </a:r>
            <a:r>
              <a:rPr lang="en-US" sz="3200" dirty="0"/>
              <a:t>Looking unto Jesus the author and finisher of our faith; who for the joy that was set before him endured the cross, despising the shame, and is set down at the right hand of the throne of God</a:t>
            </a:r>
            <a:r>
              <a:rPr lang="en-US" sz="3200" dirty="0" smtClean="0"/>
              <a:t>.</a:t>
            </a:r>
          </a:p>
          <a:p>
            <a:r>
              <a:rPr lang="en-US" sz="3200" baseline="30000" dirty="0"/>
              <a:t>15 </a:t>
            </a:r>
            <a:r>
              <a:rPr lang="en-US" sz="3200" dirty="0"/>
              <a:t>And for this cause he is the mediator of the new testament, that by means of death, for the redemption of the transgressions that were under the first testament, they which are called might receive the promise of eternal inheritance.</a:t>
            </a:r>
          </a:p>
        </p:txBody>
      </p:sp>
    </p:spTree>
    <p:extLst>
      <p:ext uri="{BB962C8B-B14F-4D97-AF65-F5344CB8AC3E}">
        <p14:creationId xmlns:p14="http://schemas.microsoft.com/office/powerpoint/2010/main" val="1447114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73488"/>
            <a:ext cx="10353761" cy="1081825"/>
          </a:xfrm>
        </p:spPr>
        <p:txBody>
          <a:bodyPr>
            <a:normAutofit/>
          </a:bodyPr>
          <a:lstStyle/>
          <a:p>
            <a:r>
              <a:rPr lang="en-US" sz="4400" dirty="0" smtClean="0"/>
              <a:t>Hebrews 3:12-15</a:t>
            </a:r>
            <a:endParaRPr lang="en-US" sz="4400" dirty="0"/>
          </a:p>
        </p:txBody>
      </p:sp>
      <p:sp>
        <p:nvSpPr>
          <p:cNvPr id="3" name="Content Placeholder 2"/>
          <p:cNvSpPr>
            <a:spLocks noGrp="1"/>
          </p:cNvSpPr>
          <p:nvPr>
            <p:ph idx="1"/>
          </p:nvPr>
        </p:nvSpPr>
        <p:spPr>
          <a:xfrm>
            <a:off x="244698" y="1455313"/>
            <a:ext cx="11822805" cy="5087155"/>
          </a:xfrm>
        </p:spPr>
        <p:txBody>
          <a:bodyPr>
            <a:normAutofit/>
          </a:bodyPr>
          <a:lstStyle/>
          <a:p>
            <a:r>
              <a:rPr lang="en-US" sz="3200" baseline="30000" dirty="0"/>
              <a:t>12 </a:t>
            </a:r>
            <a:r>
              <a:rPr lang="en-US" sz="3200" dirty="0"/>
              <a:t>Take heed, brethren, lest there be in any of you an evil heart of unbelief, in departing from the living </a:t>
            </a:r>
            <a:r>
              <a:rPr lang="en-US" sz="3200" dirty="0" smtClean="0"/>
              <a:t>God.</a:t>
            </a:r>
            <a:r>
              <a:rPr lang="en-US" sz="3200" baseline="30000" dirty="0" smtClean="0"/>
              <a:t>13</a:t>
            </a:r>
            <a:r>
              <a:rPr lang="en-US" sz="3200" baseline="30000" dirty="0"/>
              <a:t> </a:t>
            </a:r>
            <a:r>
              <a:rPr lang="en-US" sz="3200" dirty="0"/>
              <a:t>But exhort one another daily, while it is called To day; lest any of you be hardened through the deceitfulness of </a:t>
            </a:r>
            <a:r>
              <a:rPr lang="en-US" sz="3200" dirty="0" smtClean="0"/>
              <a:t>sin.</a:t>
            </a:r>
            <a:r>
              <a:rPr lang="en-US" sz="3200" baseline="30000" dirty="0" smtClean="0"/>
              <a:t>14</a:t>
            </a:r>
            <a:r>
              <a:rPr lang="en-US" sz="3200" baseline="30000" dirty="0"/>
              <a:t> </a:t>
            </a:r>
            <a:r>
              <a:rPr lang="en-US" sz="3200" dirty="0"/>
              <a:t>For we are made partakers of Christ, if we hold the beginning of our confidence </a:t>
            </a:r>
            <a:r>
              <a:rPr lang="en-US" sz="3200" dirty="0" err="1"/>
              <a:t>stedfast</a:t>
            </a:r>
            <a:r>
              <a:rPr lang="en-US" sz="3200" dirty="0"/>
              <a:t> unto the end</a:t>
            </a:r>
            <a:r>
              <a:rPr lang="en-US" sz="3200" dirty="0" smtClean="0"/>
              <a:t>; </a:t>
            </a:r>
            <a:r>
              <a:rPr lang="en-US" sz="3200" baseline="30000" dirty="0" smtClean="0"/>
              <a:t>15</a:t>
            </a:r>
            <a:r>
              <a:rPr lang="en-US" sz="3200" baseline="30000" dirty="0"/>
              <a:t> </a:t>
            </a:r>
            <a:r>
              <a:rPr lang="en-US" sz="3200" dirty="0"/>
              <a:t>While it is said, To day if ye will hear his voice, harden not your hearts, as in the provocation.</a:t>
            </a:r>
          </a:p>
          <a:p>
            <a:endParaRPr lang="en-US" dirty="0"/>
          </a:p>
        </p:txBody>
      </p:sp>
    </p:spTree>
    <p:extLst>
      <p:ext uri="{BB962C8B-B14F-4D97-AF65-F5344CB8AC3E}">
        <p14:creationId xmlns:p14="http://schemas.microsoft.com/office/powerpoint/2010/main" val="1653515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644" y="0"/>
            <a:ext cx="10353761" cy="1000260"/>
          </a:xfrm>
        </p:spPr>
        <p:txBody>
          <a:bodyPr>
            <a:normAutofit/>
          </a:bodyPr>
          <a:lstStyle/>
          <a:p>
            <a:r>
              <a:rPr lang="en-US" sz="4400" dirty="0" smtClean="0"/>
              <a:t>Hebrews 2:1; 4:12-13</a:t>
            </a:r>
            <a:endParaRPr lang="en-US" sz="4400" dirty="0"/>
          </a:p>
        </p:txBody>
      </p:sp>
      <p:sp>
        <p:nvSpPr>
          <p:cNvPr id="3" name="Content Placeholder 2"/>
          <p:cNvSpPr>
            <a:spLocks noGrp="1"/>
          </p:cNvSpPr>
          <p:nvPr>
            <p:ph idx="1"/>
          </p:nvPr>
        </p:nvSpPr>
        <p:spPr>
          <a:xfrm>
            <a:off x="206062" y="1000260"/>
            <a:ext cx="11822805" cy="5595871"/>
          </a:xfrm>
        </p:spPr>
        <p:txBody>
          <a:bodyPr>
            <a:normAutofit lnSpcReduction="10000"/>
          </a:bodyPr>
          <a:lstStyle/>
          <a:p>
            <a:r>
              <a:rPr lang="en-US" sz="3200" dirty="0"/>
              <a:t>2 Therefore we ought to give the more earnest heed to the things which we have </a:t>
            </a:r>
            <a:r>
              <a:rPr lang="en-US" sz="3200" dirty="0" smtClean="0"/>
              <a:t>heard</a:t>
            </a:r>
            <a:r>
              <a:rPr lang="en-US" sz="3200" dirty="0"/>
              <a:t>, lest at any time we should let them slip</a:t>
            </a:r>
            <a:r>
              <a:rPr lang="en-US" sz="3200" dirty="0" smtClean="0"/>
              <a:t>.</a:t>
            </a:r>
          </a:p>
          <a:p>
            <a:r>
              <a:rPr lang="en-US" sz="3200" baseline="30000" dirty="0"/>
              <a:t>12 </a:t>
            </a:r>
            <a:r>
              <a:rPr lang="en-US" sz="3200" dirty="0"/>
              <a:t>For the word of God is quick, and powerful, and sharper than any </a:t>
            </a:r>
            <a:r>
              <a:rPr lang="en-US" sz="3200" dirty="0" err="1"/>
              <a:t>twoedged</a:t>
            </a:r>
            <a:r>
              <a:rPr lang="en-US" sz="3200" dirty="0"/>
              <a:t> sword, piercing even to the dividing asunder of soul and spirit, and of the joints and marrow, and is a discerner of the thoughts and intents of the </a:t>
            </a:r>
            <a:r>
              <a:rPr lang="en-US" sz="3200" dirty="0" smtClean="0"/>
              <a:t>heart.</a:t>
            </a:r>
            <a:r>
              <a:rPr lang="en-US" sz="3200" baseline="30000" dirty="0" smtClean="0"/>
              <a:t>13</a:t>
            </a:r>
            <a:r>
              <a:rPr lang="en-US" sz="3200" baseline="30000" dirty="0"/>
              <a:t> </a:t>
            </a:r>
            <a:r>
              <a:rPr lang="en-US" sz="3200" dirty="0"/>
              <a:t>Neither is there any creature that is not manifest in his sight: but all things are naked and opened unto the eyes of him with whom we have to do.</a:t>
            </a:r>
          </a:p>
          <a:p>
            <a:endParaRPr lang="en-US" dirty="0"/>
          </a:p>
        </p:txBody>
      </p:sp>
    </p:spTree>
    <p:extLst>
      <p:ext uri="{BB962C8B-B14F-4D97-AF65-F5344CB8AC3E}">
        <p14:creationId xmlns:p14="http://schemas.microsoft.com/office/powerpoint/2010/main" val="3322552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20204"/>
            <a:ext cx="10353761" cy="1038896"/>
          </a:xfrm>
        </p:spPr>
        <p:txBody>
          <a:bodyPr>
            <a:normAutofit/>
          </a:bodyPr>
          <a:lstStyle/>
          <a:p>
            <a:r>
              <a:rPr lang="en-US" sz="4400" dirty="0" smtClean="0"/>
              <a:t>Hebrews 10:38; 11:6; 10:22</a:t>
            </a:r>
            <a:endParaRPr lang="en-US" sz="4400" dirty="0"/>
          </a:p>
        </p:txBody>
      </p:sp>
      <p:sp>
        <p:nvSpPr>
          <p:cNvPr id="3" name="Content Placeholder 2"/>
          <p:cNvSpPr>
            <a:spLocks noGrp="1"/>
          </p:cNvSpPr>
          <p:nvPr>
            <p:ph idx="1"/>
          </p:nvPr>
        </p:nvSpPr>
        <p:spPr>
          <a:xfrm>
            <a:off x="412124" y="1300766"/>
            <a:ext cx="11436439" cy="5280338"/>
          </a:xfrm>
        </p:spPr>
        <p:txBody>
          <a:bodyPr>
            <a:noAutofit/>
          </a:bodyPr>
          <a:lstStyle/>
          <a:p>
            <a:r>
              <a:rPr lang="en-US" sz="3200" baseline="30000" dirty="0"/>
              <a:t>38 </a:t>
            </a:r>
            <a:r>
              <a:rPr lang="en-US" sz="3200" dirty="0"/>
              <a:t>Now the just shall live by faith: but if any man draw back, my soul shall have no pleasure in him</a:t>
            </a:r>
            <a:r>
              <a:rPr lang="en-US" sz="3200" dirty="0" smtClean="0"/>
              <a:t>.</a:t>
            </a:r>
          </a:p>
          <a:p>
            <a:r>
              <a:rPr lang="en-US" sz="3200" baseline="30000" dirty="0"/>
              <a:t>6 </a:t>
            </a:r>
            <a:r>
              <a:rPr lang="en-US" sz="3200" dirty="0"/>
              <a:t>But without faith it is impossible to please him: for he that cometh to God must believe that he is, and that he is a rewarder of them that diligently seek him</a:t>
            </a:r>
            <a:r>
              <a:rPr lang="en-US" sz="3200" dirty="0" smtClean="0"/>
              <a:t>.</a:t>
            </a:r>
          </a:p>
          <a:p>
            <a:r>
              <a:rPr lang="en-US" sz="3200" baseline="30000" dirty="0"/>
              <a:t>22 </a:t>
            </a:r>
            <a:r>
              <a:rPr lang="en-US" sz="3200" dirty="0"/>
              <a:t>Let us draw near with a true heart in full assurance of faith, having our hearts sprinkled from an evil conscience, and our bodies washed with pure water.</a:t>
            </a:r>
          </a:p>
        </p:txBody>
      </p:sp>
    </p:spTree>
    <p:extLst>
      <p:ext uri="{BB962C8B-B14F-4D97-AF65-F5344CB8AC3E}">
        <p14:creationId xmlns:p14="http://schemas.microsoft.com/office/powerpoint/2010/main" val="3876937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507" y="0"/>
            <a:ext cx="10353761" cy="974502"/>
          </a:xfrm>
        </p:spPr>
        <p:txBody>
          <a:bodyPr>
            <a:normAutofit/>
          </a:bodyPr>
          <a:lstStyle/>
          <a:p>
            <a:r>
              <a:rPr lang="en-US" sz="4400" dirty="0" smtClean="0"/>
              <a:t>Hebrews 6:9-10, 17-19</a:t>
            </a:r>
            <a:endParaRPr lang="en-US" sz="4400" dirty="0"/>
          </a:p>
        </p:txBody>
      </p:sp>
      <p:sp>
        <p:nvSpPr>
          <p:cNvPr id="3" name="Content Placeholder 2"/>
          <p:cNvSpPr>
            <a:spLocks noGrp="1"/>
          </p:cNvSpPr>
          <p:nvPr>
            <p:ph idx="1"/>
          </p:nvPr>
        </p:nvSpPr>
        <p:spPr>
          <a:xfrm>
            <a:off x="206062" y="974502"/>
            <a:ext cx="11732653" cy="5761149"/>
          </a:xfrm>
        </p:spPr>
        <p:txBody>
          <a:bodyPr>
            <a:normAutofit fontScale="92500" lnSpcReduction="10000"/>
          </a:bodyPr>
          <a:lstStyle/>
          <a:p>
            <a:r>
              <a:rPr lang="en-US" sz="3200" baseline="30000" dirty="0"/>
              <a:t>9 </a:t>
            </a:r>
            <a:r>
              <a:rPr lang="en-US" sz="3200" dirty="0"/>
              <a:t>But, beloved, we are persuaded better things of you, and things that accompany salvation, though we thus </a:t>
            </a:r>
            <a:r>
              <a:rPr lang="en-US" sz="3200" dirty="0" smtClean="0"/>
              <a:t>speak.</a:t>
            </a:r>
            <a:r>
              <a:rPr lang="en-US" sz="3200" baseline="30000" dirty="0" smtClean="0"/>
              <a:t>10</a:t>
            </a:r>
            <a:r>
              <a:rPr lang="en-US" sz="3200" baseline="30000" dirty="0"/>
              <a:t> </a:t>
            </a:r>
            <a:r>
              <a:rPr lang="en-US" sz="3200" dirty="0"/>
              <a:t>For God is not unrighteous to forget your work and </a:t>
            </a:r>
            <a:r>
              <a:rPr lang="en-US" sz="3200" dirty="0" smtClean="0"/>
              <a:t>labor </a:t>
            </a:r>
            <a:r>
              <a:rPr lang="en-US" sz="3200" dirty="0"/>
              <a:t>of love, which ye have shewed toward his name, in that ye have ministered to the saints, and do minister</a:t>
            </a:r>
            <a:r>
              <a:rPr lang="en-US" sz="3200" dirty="0" smtClean="0"/>
              <a:t>.</a:t>
            </a:r>
          </a:p>
          <a:p>
            <a:r>
              <a:rPr lang="en-US" sz="3200" baseline="30000" dirty="0"/>
              <a:t>17 </a:t>
            </a:r>
            <a:r>
              <a:rPr lang="en-US" sz="3200" dirty="0"/>
              <a:t>Wherein God, willing more abundantly to shew unto the heirs of promise the immutability of his counsel, confirmed it by an </a:t>
            </a:r>
            <a:r>
              <a:rPr lang="en-US" sz="3200" dirty="0" smtClean="0"/>
              <a:t>oath:</a:t>
            </a:r>
            <a:r>
              <a:rPr lang="en-US" sz="3200" baseline="30000" dirty="0" smtClean="0"/>
              <a:t>18</a:t>
            </a:r>
            <a:r>
              <a:rPr lang="en-US" sz="3200" baseline="30000" dirty="0"/>
              <a:t> </a:t>
            </a:r>
            <a:r>
              <a:rPr lang="en-US" sz="3200" dirty="0"/>
              <a:t>That by two immutable things, in which it was impossible for God to lie, we might have a strong consolation, who have fled for refuge to lay hold upon the hope set before </a:t>
            </a:r>
            <a:r>
              <a:rPr lang="en-US" sz="3200" dirty="0" smtClean="0"/>
              <a:t>us:</a:t>
            </a:r>
            <a:r>
              <a:rPr lang="en-US" sz="3200" baseline="30000" dirty="0" smtClean="0"/>
              <a:t>19</a:t>
            </a:r>
            <a:r>
              <a:rPr lang="en-US" sz="3200" baseline="30000" dirty="0"/>
              <a:t> </a:t>
            </a:r>
            <a:r>
              <a:rPr lang="en-US" sz="3200" dirty="0"/>
              <a:t>Which hope we have as an anchor of the soul</a:t>
            </a:r>
          </a:p>
          <a:p>
            <a:endParaRPr lang="en-US" sz="3200" dirty="0"/>
          </a:p>
        </p:txBody>
      </p:sp>
    </p:spTree>
    <p:extLst>
      <p:ext uri="{BB962C8B-B14F-4D97-AF65-F5344CB8AC3E}">
        <p14:creationId xmlns:p14="http://schemas.microsoft.com/office/powerpoint/2010/main" val="39115212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6D8C60"/>
      </a:dk2>
      <a:lt2>
        <a:srgbClr val="B1D7A1"/>
      </a:lt2>
      <a:accent1>
        <a:srgbClr val="81B992"/>
      </a:accent1>
      <a:accent2>
        <a:srgbClr val="9ABC65"/>
      </a:accent2>
      <a:accent3>
        <a:srgbClr val="BDB564"/>
      </a:accent3>
      <a:accent4>
        <a:srgbClr val="BD8964"/>
      </a:accent4>
      <a:accent5>
        <a:srgbClr val="BD6466"/>
      </a:accent5>
      <a:accent6>
        <a:srgbClr val="64A4BD"/>
      </a:accent6>
      <a:hlink>
        <a:srgbClr val="8CCC71"/>
      </a:hlink>
      <a:folHlink>
        <a:srgbClr val="A4C795"/>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4539428D-6454-4FE6-B992-2D59F0AC2F89}"/>
    </a:ext>
  </a:extLst>
</a:theme>
</file>

<file path=docProps/app.xml><?xml version="1.0" encoding="utf-8"?>
<Properties xmlns="http://schemas.openxmlformats.org/officeDocument/2006/extended-properties" xmlns:vt="http://schemas.openxmlformats.org/officeDocument/2006/docPropsVTypes">
  <Template>Damask</Template>
  <TotalTime>36</TotalTime>
  <Words>66</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Bookman Old Style</vt:lpstr>
      <vt:lpstr>Rockwell</vt:lpstr>
      <vt:lpstr>Damask</vt:lpstr>
      <vt:lpstr>Hebrews in review</vt:lpstr>
      <vt:lpstr>Hebrews 1:1-4</vt:lpstr>
      <vt:lpstr>Hebrews 5:9-10</vt:lpstr>
      <vt:lpstr>Hebrews 7:25; 4:14-15</vt:lpstr>
      <vt:lpstr>Hebrews 12:2; 9:15</vt:lpstr>
      <vt:lpstr>Hebrews 3:12-15</vt:lpstr>
      <vt:lpstr>Hebrews 2:1; 4:12-13</vt:lpstr>
      <vt:lpstr>Hebrews 10:38; 11:6; 10:22</vt:lpstr>
      <vt:lpstr>Hebrews 6:9-10, 17-19</vt:lpstr>
      <vt:lpstr>Hebrews 4:11; 9:27; 3:1; 13:8</vt:lpstr>
      <vt:lpstr>Hebrews 9:28; 2:3; 10:30-31</vt:lpstr>
      <vt:lpstr>Hebrews 12:29; 12-16; 28</vt:lpstr>
      <vt:lpstr>Hebrews 12:28; 13:20-21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Pressnell</dc:creator>
  <cp:lastModifiedBy>Chris Pressnell</cp:lastModifiedBy>
  <cp:revision>5</cp:revision>
  <dcterms:created xsi:type="dcterms:W3CDTF">2017-03-05T11:17:01Z</dcterms:created>
  <dcterms:modified xsi:type="dcterms:W3CDTF">2017-03-05T11:53:13Z</dcterms:modified>
</cp:coreProperties>
</file>