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2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2947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2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06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6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8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7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3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2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3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4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8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4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5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7FC3C8D0-5C7E-4193-8CC7-7867FBA6BA5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EEE9BC7-FD60-4FE0-93F8-AE3AAB5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71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 Brother’s Tribute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Jude 24-25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4915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A Brother’s 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8744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Started out an </a:t>
            </a:r>
            <a:r>
              <a:rPr lang="en-US" sz="4000" b="1" u="sng" dirty="0" smtClean="0"/>
              <a:t>unbeliever.</a:t>
            </a:r>
          </a:p>
          <a:p>
            <a:pPr lvl="1"/>
            <a:r>
              <a:rPr lang="en-US" sz="3800" dirty="0" smtClean="0"/>
              <a:t>John 7:1-5</a:t>
            </a:r>
          </a:p>
          <a:p>
            <a:r>
              <a:rPr lang="en-US" sz="4000" dirty="0" smtClean="0"/>
              <a:t>Became a </a:t>
            </a:r>
            <a:r>
              <a:rPr lang="en-US" sz="4000" b="1" u="sng" dirty="0" smtClean="0"/>
              <a:t>disciple.</a:t>
            </a:r>
          </a:p>
          <a:p>
            <a:pPr lvl="1"/>
            <a:r>
              <a:rPr lang="en-US" sz="3800" dirty="0" smtClean="0"/>
              <a:t>Acts 1:12-14</a:t>
            </a:r>
          </a:p>
          <a:p>
            <a:r>
              <a:rPr lang="en-US" sz="4000" dirty="0" smtClean="0"/>
              <a:t>Turned into a </a:t>
            </a:r>
            <a:r>
              <a:rPr lang="en-US" sz="4000" b="1" u="sng" dirty="0" smtClean="0"/>
              <a:t>servant.</a:t>
            </a:r>
          </a:p>
          <a:p>
            <a:pPr lvl="1"/>
            <a:r>
              <a:rPr lang="en-US" sz="3600" dirty="0" smtClean="0"/>
              <a:t>Jude 1</a:t>
            </a:r>
          </a:p>
        </p:txBody>
      </p:sp>
    </p:spTree>
    <p:extLst>
      <p:ext uri="{BB962C8B-B14F-4D97-AF65-F5344CB8AC3E}">
        <p14:creationId xmlns:p14="http://schemas.microsoft.com/office/powerpoint/2010/main" val="180860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A Brother’s 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732449"/>
            <a:ext cx="11050073" cy="405875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Calligraphy" panose="03010101010101010101" pitchFamily="66" charset="0"/>
              </a:rPr>
              <a:t>Jude believed in Jesus’………..</a:t>
            </a:r>
          </a:p>
          <a:p>
            <a:pPr marL="36900" indent="0" algn="ctr">
              <a:buNone/>
            </a:pPr>
            <a:r>
              <a:rPr lang="en-US" sz="4400" b="1" dirty="0" smtClean="0"/>
              <a:t>ABILITY</a:t>
            </a:r>
          </a:p>
          <a:p>
            <a:r>
              <a:rPr lang="en-US" sz="4000" dirty="0" smtClean="0"/>
              <a:t>Keep us from </a:t>
            </a:r>
            <a:r>
              <a:rPr lang="en-US" sz="4000" b="1" u="sng" dirty="0" smtClean="0"/>
              <a:t>falling.</a:t>
            </a:r>
            <a:r>
              <a:rPr lang="en-US" sz="4000" dirty="0" smtClean="0"/>
              <a:t>- II Thess. 3:3; I John 1:7</a:t>
            </a:r>
            <a:endParaRPr lang="en-US" sz="4000" b="1" u="sng" dirty="0" smtClean="0"/>
          </a:p>
          <a:p>
            <a:r>
              <a:rPr lang="en-US" sz="4000" dirty="0" smtClean="0"/>
              <a:t>Present us </a:t>
            </a:r>
            <a:r>
              <a:rPr lang="en-US" sz="4000" b="1" u="sng" dirty="0" smtClean="0"/>
              <a:t>blameless.</a:t>
            </a:r>
            <a:r>
              <a:rPr lang="en-US" sz="4000" dirty="0" smtClean="0"/>
              <a:t>- II Peter 3:14; Rev. 14:1-5</a:t>
            </a:r>
            <a:endParaRPr lang="en-US" sz="4000" b="1" u="sng" dirty="0" smtClean="0"/>
          </a:p>
          <a:p>
            <a:r>
              <a:rPr lang="en-US" sz="4000" dirty="0" smtClean="0"/>
              <a:t>Fill us with </a:t>
            </a:r>
            <a:r>
              <a:rPr lang="en-US" sz="4000" b="1" u="sng" dirty="0" smtClean="0"/>
              <a:t>great joy.</a:t>
            </a:r>
            <a:r>
              <a:rPr lang="en-US" sz="4000" dirty="0" smtClean="0"/>
              <a:t>- Romans 14:17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61500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A Brother’s 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732449"/>
            <a:ext cx="10793101" cy="4058751"/>
          </a:xfrm>
        </p:spPr>
        <p:txBody>
          <a:bodyPr>
            <a:normAutofit/>
          </a:bodyPr>
          <a:lstStyle/>
          <a:p>
            <a:pPr lvl="0">
              <a:buClr>
                <a:srgbClr val="DADADA"/>
              </a:buClr>
            </a:pPr>
            <a:r>
              <a:rPr lang="en-US" sz="36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Lucida Calligraphy" panose="03010101010101010101" pitchFamily="66" charset="0"/>
              </a:rPr>
              <a:t>Jude believed in Jesus</a:t>
            </a:r>
            <a:r>
              <a:rPr lang="en-US" sz="36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Lucida Calligraphy" panose="03010101010101010101" pitchFamily="66" charset="0"/>
              </a:rPr>
              <a:t>’………..</a:t>
            </a:r>
          </a:p>
          <a:p>
            <a:pPr marL="36900" lvl="0" indent="0" algn="ctr">
              <a:buClr>
                <a:srgbClr val="DADADA"/>
              </a:buClr>
              <a:buNone/>
            </a:pPr>
            <a:r>
              <a:rPr lang="en-US" sz="44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IDENTITY</a:t>
            </a:r>
          </a:p>
          <a:p>
            <a:pPr>
              <a:buClr>
                <a:srgbClr val="DADADA"/>
              </a:buClr>
            </a:pPr>
            <a:r>
              <a:rPr lang="en-US" sz="4000" b="1" u="sng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God-</a:t>
            </a:r>
            <a:r>
              <a:rPr lang="en-US" sz="40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 John 1:1</a:t>
            </a:r>
            <a:endParaRPr lang="en-US" sz="4000" b="1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>
              <a:buClr>
                <a:srgbClr val="DADADA"/>
              </a:buClr>
            </a:pPr>
            <a:r>
              <a:rPr lang="en-US" sz="4000" b="1" u="sng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Savior-</a:t>
            </a:r>
            <a:r>
              <a:rPr lang="en-US" sz="4000" u="sng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 </a:t>
            </a:r>
            <a:r>
              <a:rPr lang="en-US" sz="40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Heb. 7:25, Acts 5:31, II Tim. 1:10</a:t>
            </a:r>
            <a:endParaRPr lang="en-US" sz="4000" b="1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>
              <a:buClr>
                <a:srgbClr val="DADADA"/>
              </a:buClr>
            </a:pPr>
            <a:r>
              <a:rPr lang="en-US" sz="4000" b="1" u="sng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Lord-</a:t>
            </a:r>
            <a:r>
              <a:rPr lang="en-US" sz="40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 Phil. 2:10</a:t>
            </a:r>
            <a:endParaRPr lang="en-US" sz="4000" b="1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3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A Brother’s 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94109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DADADA"/>
              </a:buClr>
            </a:pPr>
            <a:r>
              <a:rPr lang="en-US" sz="36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Lucida Calligraphy" panose="03010101010101010101" pitchFamily="66" charset="0"/>
              </a:rPr>
              <a:t>Jude believed in Jesus</a:t>
            </a:r>
            <a:r>
              <a:rPr lang="en-US" sz="36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Lucida Calligraphy" panose="03010101010101010101" pitchFamily="66" charset="0"/>
              </a:rPr>
              <a:t>’………..</a:t>
            </a:r>
          </a:p>
          <a:p>
            <a:pPr marL="36900" lvl="0" indent="0" algn="ctr">
              <a:buClr>
                <a:srgbClr val="DADADA"/>
              </a:buClr>
              <a:buNone/>
            </a:pPr>
            <a:r>
              <a:rPr lang="en-US" sz="44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SUPREMACY</a:t>
            </a:r>
          </a:p>
          <a:p>
            <a:pPr>
              <a:buClr>
                <a:srgbClr val="DADADA"/>
              </a:buClr>
            </a:pPr>
            <a:r>
              <a:rPr lang="en-US" sz="40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Description</a:t>
            </a:r>
          </a:p>
          <a:p>
            <a:pPr lvl="1">
              <a:buClr>
                <a:srgbClr val="DADADA"/>
              </a:buClr>
            </a:pPr>
            <a:r>
              <a:rPr lang="en-US" sz="3200" b="1" u="sng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Glory and Majesty</a:t>
            </a:r>
          </a:p>
          <a:p>
            <a:pPr lvl="1">
              <a:buClr>
                <a:srgbClr val="DADADA"/>
              </a:buClr>
            </a:pPr>
            <a:r>
              <a:rPr lang="en-US" sz="3200" b="1" u="sng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Dominion and Power</a:t>
            </a:r>
          </a:p>
          <a:p>
            <a:pPr>
              <a:buClr>
                <a:srgbClr val="DADADA"/>
              </a:buClr>
            </a:pPr>
            <a:r>
              <a:rPr lang="en-US" sz="40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Extent</a:t>
            </a:r>
          </a:p>
          <a:p>
            <a:pPr lvl="1">
              <a:buClr>
                <a:srgbClr val="DADADA"/>
              </a:buClr>
            </a:pPr>
            <a:r>
              <a:rPr lang="en-US" sz="3500" b="1" u="sng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Before, Now, and Forever</a:t>
            </a:r>
          </a:p>
          <a:p>
            <a:pPr marL="36900" lvl="0" indent="0">
              <a:buClr>
                <a:srgbClr val="DADADA"/>
              </a:buClr>
              <a:buNone/>
            </a:pPr>
            <a:endParaRPr lang="en-US" sz="4400" b="1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1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41</TotalTime>
  <Words>120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Calisto MT</vt:lpstr>
      <vt:lpstr>Lucida Calligraphy</vt:lpstr>
      <vt:lpstr>Trebuchet MS</vt:lpstr>
      <vt:lpstr>Wingdings 2</vt:lpstr>
      <vt:lpstr>Slate</vt:lpstr>
      <vt:lpstr>A Brother’s Tribute</vt:lpstr>
      <vt:lpstr>A Brother’s Tribute</vt:lpstr>
      <vt:lpstr>A Brother’s Tribute</vt:lpstr>
      <vt:lpstr>A Brother’s Tribute</vt:lpstr>
      <vt:lpstr>A Brother’s Tribute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5</cp:revision>
  <dcterms:created xsi:type="dcterms:W3CDTF">2017-02-24T20:34:39Z</dcterms:created>
  <dcterms:modified xsi:type="dcterms:W3CDTF">2017-02-24T21:16:28Z</dcterms:modified>
</cp:coreProperties>
</file>