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9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9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2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6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6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56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9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3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0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5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5797F1-713E-4146-8174-B76E14D9346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9BCD5-4BFE-4882-8461-DC6F2558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PROTECTING THE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Deut. 22:8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480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PROTECTING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341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Building a battlement.</a:t>
            </a:r>
          </a:p>
          <a:p>
            <a:pPr lvl="1"/>
            <a:r>
              <a:rPr lang="en-US" sz="3600" dirty="0"/>
              <a:t>A low wall around the perimeter of a roof deck.</a:t>
            </a:r>
          </a:p>
          <a:p>
            <a:pPr lvl="1"/>
            <a:r>
              <a:rPr lang="en-US" sz="3600" dirty="0"/>
              <a:t>Also called a parapet wall.</a:t>
            </a:r>
          </a:p>
          <a:p>
            <a:pPr lvl="1"/>
            <a:r>
              <a:rPr lang="en-US" sz="3600" dirty="0"/>
              <a:t>A protective barrier.</a:t>
            </a:r>
          </a:p>
          <a:p>
            <a:r>
              <a:rPr lang="en-US" sz="4000" dirty="0" smtClean="0"/>
              <a:t>What protective measures are we building?</a:t>
            </a:r>
          </a:p>
        </p:txBody>
      </p:sp>
    </p:spTree>
    <p:extLst>
      <p:ext uri="{BB962C8B-B14F-4D97-AF65-F5344CB8AC3E}">
        <p14:creationId xmlns:p14="http://schemas.microsoft.com/office/powerpoint/2010/main" val="31375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PROTECTING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Protective measures in our physical homes:</a:t>
            </a:r>
          </a:p>
          <a:p>
            <a:pPr lvl="1"/>
            <a:r>
              <a:rPr lang="en-US" sz="3600" dirty="0" smtClean="0"/>
              <a:t>Plastic plugs</a:t>
            </a:r>
          </a:p>
          <a:p>
            <a:pPr lvl="1"/>
            <a:r>
              <a:rPr lang="en-US" sz="3600" dirty="0" smtClean="0"/>
              <a:t>Gates for stairs</a:t>
            </a:r>
          </a:p>
          <a:p>
            <a:pPr lvl="1"/>
            <a:r>
              <a:rPr lang="en-US" sz="3600" dirty="0" smtClean="0"/>
              <a:t>Locks on doors</a:t>
            </a:r>
          </a:p>
          <a:p>
            <a:pPr lvl="1"/>
            <a:r>
              <a:rPr lang="en-US" sz="3600" dirty="0" smtClean="0"/>
              <a:t>Alarms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8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PROTECTING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What evils are attacking the home:</a:t>
            </a:r>
          </a:p>
          <a:p>
            <a:pPr lvl="1"/>
            <a:r>
              <a:rPr lang="en-US" sz="3600" dirty="0" smtClean="0"/>
              <a:t>Foul language</a:t>
            </a:r>
          </a:p>
          <a:p>
            <a:pPr lvl="1"/>
            <a:r>
              <a:rPr lang="en-US" sz="3600" dirty="0" smtClean="0"/>
              <a:t>Disrespect</a:t>
            </a:r>
          </a:p>
          <a:p>
            <a:pPr lvl="1"/>
            <a:r>
              <a:rPr lang="en-US" sz="3600" dirty="0" smtClean="0"/>
              <a:t>Immorality</a:t>
            </a:r>
          </a:p>
          <a:p>
            <a:pPr lvl="1"/>
            <a:r>
              <a:rPr lang="en-US" sz="3600" dirty="0" smtClean="0"/>
              <a:t>Worldliness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620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PROTECTING THE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99371" cy="331893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What protective measures are we implementing:</a:t>
            </a:r>
          </a:p>
          <a:p>
            <a:pPr lvl="1"/>
            <a:r>
              <a:rPr lang="en-US" sz="3600" dirty="0" smtClean="0"/>
              <a:t>Youth For Christ reports that 90% of our youth will not become Christians if they are not converted before High School.</a:t>
            </a:r>
          </a:p>
          <a:p>
            <a:pPr lvl="1"/>
            <a:r>
              <a:rPr lang="en-US" sz="3600" dirty="0" smtClean="0"/>
              <a:t>James Watkins said, “the flowers of tomorrow are in the seeds of today.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99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PROTECTING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Eph. 6:1-ff</a:t>
            </a:r>
          </a:p>
          <a:p>
            <a:pPr lvl="1"/>
            <a:r>
              <a:rPr lang="en-US" sz="3600" dirty="0" smtClean="0"/>
              <a:t>John 17:17</a:t>
            </a:r>
          </a:p>
          <a:p>
            <a:pPr lvl="1"/>
            <a:r>
              <a:rPr lang="en-US" sz="3600" dirty="0" smtClean="0"/>
              <a:t>Psalm 138:2</a:t>
            </a:r>
          </a:p>
          <a:p>
            <a:pPr lvl="1"/>
            <a:r>
              <a:rPr lang="en-US" sz="3600" dirty="0" smtClean="0"/>
              <a:t>II Tim. 3:15</a:t>
            </a:r>
          </a:p>
          <a:p>
            <a:pPr lvl="1"/>
            <a:r>
              <a:rPr lang="en-US" sz="3600" dirty="0" smtClean="0"/>
              <a:t>Heb. 4:12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90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141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PROTECTING THE HOME</vt:lpstr>
      <vt:lpstr>PROTECTING THE HOME</vt:lpstr>
      <vt:lpstr>PROTECTING THE HOME</vt:lpstr>
      <vt:lpstr>PROTECTING THE HOME</vt:lpstr>
      <vt:lpstr>PROTECTING THE HOME</vt:lpstr>
      <vt:lpstr>PROTECTING THE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HOME</dc:title>
  <dc:creator>Chris Pressnell</dc:creator>
  <cp:lastModifiedBy>Chris Pressnell</cp:lastModifiedBy>
  <cp:revision>2</cp:revision>
  <dcterms:created xsi:type="dcterms:W3CDTF">2017-02-19T14:50:27Z</dcterms:created>
  <dcterms:modified xsi:type="dcterms:W3CDTF">2017-02-19T15:05:03Z</dcterms:modified>
</cp:coreProperties>
</file>