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A8ED-2B73-4C20-8A8C-D9D721E4CEDA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2E40D214-744B-4417-8931-026520D4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77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A8ED-2B73-4C20-8A8C-D9D721E4CEDA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2E40D214-744B-4417-8931-026520D4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9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A8ED-2B73-4C20-8A8C-D9D721E4CEDA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2E40D214-744B-4417-8931-026520D4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10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A8ED-2B73-4C20-8A8C-D9D721E4CEDA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E40D214-744B-4417-8931-026520D487C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7256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A8ED-2B73-4C20-8A8C-D9D721E4CEDA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E40D214-744B-4417-8931-026520D4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21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A8ED-2B73-4C20-8A8C-D9D721E4CEDA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D214-744B-4417-8931-026520D4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3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A8ED-2B73-4C20-8A8C-D9D721E4CEDA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D214-744B-4417-8931-026520D4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63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A8ED-2B73-4C20-8A8C-D9D721E4CEDA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D214-744B-4417-8931-026520D4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29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7822A8ED-2B73-4C20-8A8C-D9D721E4CEDA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2E40D214-744B-4417-8931-026520D4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2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A8ED-2B73-4C20-8A8C-D9D721E4CEDA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D214-744B-4417-8931-026520D4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72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A8ED-2B73-4C20-8A8C-D9D721E4CEDA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2E40D214-744B-4417-8931-026520D4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2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A8ED-2B73-4C20-8A8C-D9D721E4CEDA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D214-744B-4417-8931-026520D4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81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A8ED-2B73-4C20-8A8C-D9D721E4CEDA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D214-744B-4417-8931-026520D4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67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A8ED-2B73-4C20-8A8C-D9D721E4CEDA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D214-744B-4417-8931-026520D4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3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A8ED-2B73-4C20-8A8C-D9D721E4CEDA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D214-744B-4417-8931-026520D4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8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A8ED-2B73-4C20-8A8C-D9D721E4CEDA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D214-744B-4417-8931-026520D4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20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A8ED-2B73-4C20-8A8C-D9D721E4CEDA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D214-744B-4417-8931-026520D4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5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2A8ED-2B73-4C20-8A8C-D9D721E4CEDA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0D214-744B-4417-8931-026520D4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746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Berlin Sans FB Demi" panose="020E0802020502020306" pitchFamily="34" charset="0"/>
              </a:rPr>
              <a:t>I Just Don’t Think God Cares About That!!!!</a:t>
            </a:r>
            <a:endParaRPr lang="en-US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Psalm 10:13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324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prstClr val="white"/>
                </a:solidFill>
                <a:latin typeface="Berlin Sans FB Demi" panose="020E0802020502020306" pitchFamily="34" charset="0"/>
              </a:rPr>
              <a:t>I Just Don’t Think God Cares About That!!!!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37894"/>
            <a:ext cx="10846271" cy="4353058"/>
          </a:xfrm>
        </p:spPr>
        <p:txBody>
          <a:bodyPr>
            <a:normAutofit lnSpcReduction="10000"/>
          </a:bodyPr>
          <a:lstStyle/>
          <a:p>
            <a:r>
              <a:rPr lang="en-US" sz="3600" i="1" dirty="0" smtClean="0"/>
              <a:t>“Wherefore doth the wicked </a:t>
            </a:r>
            <a:r>
              <a:rPr lang="en-US" sz="3600" b="1" u="sng" dirty="0" smtClean="0"/>
              <a:t>contemn</a:t>
            </a:r>
            <a:r>
              <a:rPr lang="en-US" sz="3600" dirty="0" smtClean="0"/>
              <a:t> </a:t>
            </a:r>
            <a:r>
              <a:rPr lang="en-US" sz="3600" i="1" dirty="0" smtClean="0"/>
              <a:t>God?</a:t>
            </a:r>
            <a:r>
              <a:rPr lang="en-US" sz="3600" dirty="0" smtClean="0"/>
              <a:t> </a:t>
            </a:r>
            <a:r>
              <a:rPr lang="en-US" sz="3600" i="1" dirty="0" smtClean="0"/>
              <a:t>He hath said in his heart, thou wilt not </a:t>
            </a:r>
            <a:r>
              <a:rPr lang="en-US" sz="3600" b="1" u="sng" dirty="0" smtClean="0"/>
              <a:t>require</a:t>
            </a:r>
            <a:r>
              <a:rPr lang="en-US" sz="3600" dirty="0" smtClean="0"/>
              <a:t> </a:t>
            </a:r>
            <a:r>
              <a:rPr lang="en-US" sz="3600" i="1" dirty="0" smtClean="0"/>
              <a:t>it.”</a:t>
            </a:r>
            <a:r>
              <a:rPr lang="en-US" sz="3600" dirty="0" smtClean="0"/>
              <a:t>  Psalm 10:13 (KJV)</a:t>
            </a:r>
          </a:p>
          <a:p>
            <a:r>
              <a:rPr lang="en-US" sz="3600" dirty="0" smtClean="0"/>
              <a:t>This text really does sum up the attitude of most folks in the religious world today. </a:t>
            </a:r>
          </a:p>
          <a:p>
            <a:r>
              <a:rPr lang="en-US" sz="3600" dirty="0" smtClean="0"/>
              <a:t>Analysis of the text:</a:t>
            </a:r>
          </a:p>
          <a:p>
            <a:pPr lvl="1"/>
            <a:r>
              <a:rPr lang="en-US" sz="3200" b="1" u="sng" dirty="0" smtClean="0"/>
              <a:t>Wicked</a:t>
            </a:r>
          </a:p>
          <a:p>
            <a:pPr lvl="1"/>
            <a:r>
              <a:rPr lang="en-US" sz="3200" b="1" u="sng" dirty="0" smtClean="0"/>
              <a:t>Contemn</a:t>
            </a:r>
          </a:p>
          <a:p>
            <a:pPr lvl="1"/>
            <a:r>
              <a:rPr lang="en-US" sz="3200" b="1" u="sng" dirty="0" smtClean="0"/>
              <a:t>Require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455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prstClr val="white"/>
                </a:solidFill>
                <a:latin typeface="Berlin Sans FB Demi" panose="020E0802020502020306" pitchFamily="34" charset="0"/>
              </a:rPr>
              <a:t>I Just Don’t Think God Cares About That!!!!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1" y="2336873"/>
            <a:ext cx="11449318" cy="3599316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God is not going to hold me accountable for…….</a:t>
            </a:r>
          </a:p>
          <a:p>
            <a:pPr marL="0" indent="0" algn="ctr">
              <a:buNone/>
            </a:pPr>
            <a:r>
              <a:rPr lang="en-US" sz="4800" b="1" dirty="0" smtClean="0"/>
              <a:t>NOT PUTTING HIM FIRST</a:t>
            </a:r>
          </a:p>
          <a:p>
            <a:pPr marL="0" indent="0" algn="ctr">
              <a:buNone/>
            </a:pPr>
            <a:r>
              <a:rPr lang="en-US" sz="4800" b="1" dirty="0" smtClean="0"/>
              <a:t>NOT WORSHIPPING HIM PROPERLY</a:t>
            </a:r>
          </a:p>
          <a:p>
            <a:pPr marL="0" indent="0" algn="ctr">
              <a:buNone/>
            </a:pPr>
            <a:r>
              <a:rPr lang="en-US" sz="4800" b="1" dirty="0" smtClean="0"/>
              <a:t>NOT HONORING HIS TEACHINGS ON MARRIAGE/DIVORCE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8307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prstClr val="white"/>
                </a:solidFill>
                <a:latin typeface="Berlin Sans FB Demi" panose="020E0802020502020306" pitchFamily="34" charset="0"/>
              </a:rPr>
              <a:t>I Just Don’t Think God Cares About That!!!!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7" y="2336873"/>
            <a:ext cx="11243257" cy="4321504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200" i="1" dirty="0">
                <a:solidFill>
                  <a:prstClr val="white"/>
                </a:solidFill>
              </a:rPr>
              <a:t>God is not going to hold me accountable for</a:t>
            </a:r>
            <a:r>
              <a:rPr lang="en-US" sz="3200" i="1" dirty="0" smtClean="0">
                <a:solidFill>
                  <a:prstClr val="white"/>
                </a:solidFill>
              </a:rPr>
              <a:t>…….</a:t>
            </a:r>
          </a:p>
          <a:p>
            <a:pPr marL="0" lvl="0" indent="0" algn="ctr">
              <a:buNone/>
            </a:pPr>
            <a:r>
              <a:rPr lang="en-US" sz="4800" b="1" dirty="0" smtClean="0">
                <a:solidFill>
                  <a:prstClr val="white"/>
                </a:solidFill>
              </a:rPr>
              <a:t>NOT BEING BAPTIZED</a:t>
            </a:r>
          </a:p>
          <a:p>
            <a:pPr marL="0" lvl="0" indent="0" algn="ctr">
              <a:buNone/>
            </a:pPr>
            <a:r>
              <a:rPr lang="en-US" sz="4800" b="1" dirty="0" smtClean="0">
                <a:solidFill>
                  <a:prstClr val="white"/>
                </a:solidFill>
              </a:rPr>
              <a:t>NOT FORGIVING OTHERS</a:t>
            </a:r>
          </a:p>
          <a:p>
            <a:pPr marL="0" lvl="0" indent="0" algn="ctr">
              <a:buNone/>
            </a:pPr>
            <a:r>
              <a:rPr lang="en-US" sz="4800" b="1" dirty="0" smtClean="0">
                <a:solidFill>
                  <a:prstClr val="white"/>
                </a:solidFill>
              </a:rPr>
              <a:t>NOT HELPING THE NEEDY</a:t>
            </a:r>
          </a:p>
          <a:p>
            <a:pPr marL="0" lvl="0" indent="0" algn="ctr">
              <a:buNone/>
            </a:pPr>
            <a:r>
              <a:rPr lang="en-US" sz="4800" b="1" dirty="0" smtClean="0">
                <a:solidFill>
                  <a:prstClr val="white"/>
                </a:solidFill>
              </a:rPr>
              <a:t>NOT SHARING THE GOSPEL WITH OTHERS </a:t>
            </a:r>
            <a:endParaRPr lang="en-US" sz="4800" b="1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74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22</TotalTime>
  <Words>139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Berlin Sans FB Demi</vt:lpstr>
      <vt:lpstr>Trebuchet MS</vt:lpstr>
      <vt:lpstr>Berlin</vt:lpstr>
      <vt:lpstr>I Just Don’t Think God Cares About That!!!!</vt:lpstr>
      <vt:lpstr>I Just Don’t Think God Cares About That!!!!</vt:lpstr>
      <vt:lpstr>I Just Don’t Think God Cares About That!!!!</vt:lpstr>
      <vt:lpstr>I Just Don’t Think God Cares About That!!!!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Just Don’t Think God Cares About That!!!!</dc:title>
  <dc:creator>Chris Pressnell</dc:creator>
  <cp:lastModifiedBy>Chris Pressnell</cp:lastModifiedBy>
  <cp:revision>3</cp:revision>
  <dcterms:created xsi:type="dcterms:W3CDTF">2017-02-11T23:24:30Z</dcterms:created>
  <dcterms:modified xsi:type="dcterms:W3CDTF">2017-02-11T23:47:13Z</dcterms:modified>
</cp:coreProperties>
</file>