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B0E204-1A59-4A1E-8DA0-6A1621EB5262}"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7253E-E01F-40F7-80A1-D1BC59237394}" type="slidenum">
              <a:rPr lang="en-US" smtClean="0"/>
              <a:t>‹#›</a:t>
            </a:fld>
            <a:endParaRPr lang="en-US"/>
          </a:p>
        </p:txBody>
      </p:sp>
    </p:spTree>
    <p:extLst>
      <p:ext uri="{BB962C8B-B14F-4D97-AF65-F5344CB8AC3E}">
        <p14:creationId xmlns:p14="http://schemas.microsoft.com/office/powerpoint/2010/main" val="264619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B0E204-1A59-4A1E-8DA0-6A1621EB5262}"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7253E-E01F-40F7-80A1-D1BC59237394}" type="slidenum">
              <a:rPr lang="en-US" smtClean="0"/>
              <a:t>‹#›</a:t>
            </a:fld>
            <a:endParaRPr lang="en-US"/>
          </a:p>
        </p:txBody>
      </p:sp>
    </p:spTree>
    <p:extLst>
      <p:ext uri="{BB962C8B-B14F-4D97-AF65-F5344CB8AC3E}">
        <p14:creationId xmlns:p14="http://schemas.microsoft.com/office/powerpoint/2010/main" val="1797273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2AB0E204-1A59-4A1E-8DA0-6A1621EB5262}" type="datetimeFigureOut">
              <a:rPr lang="en-US" smtClean="0"/>
              <a:t>2/11/2017</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24A7253E-E01F-40F7-80A1-D1BC59237394}" type="slidenum">
              <a:rPr lang="en-US" smtClean="0"/>
              <a:t>‹#›</a:t>
            </a:fld>
            <a:endParaRPr lang="en-US"/>
          </a:p>
        </p:txBody>
      </p:sp>
    </p:spTree>
    <p:extLst>
      <p:ext uri="{BB962C8B-B14F-4D97-AF65-F5344CB8AC3E}">
        <p14:creationId xmlns:p14="http://schemas.microsoft.com/office/powerpoint/2010/main" val="386570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B0E204-1A59-4A1E-8DA0-6A1621EB5262}"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7253E-E01F-40F7-80A1-D1BC59237394}" type="slidenum">
              <a:rPr lang="en-US" smtClean="0"/>
              <a:t>‹#›</a:t>
            </a:fld>
            <a:endParaRPr lang="en-US"/>
          </a:p>
        </p:txBody>
      </p:sp>
    </p:spTree>
    <p:extLst>
      <p:ext uri="{BB962C8B-B14F-4D97-AF65-F5344CB8AC3E}">
        <p14:creationId xmlns:p14="http://schemas.microsoft.com/office/powerpoint/2010/main" val="23505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2AB0E204-1A59-4A1E-8DA0-6A1621EB5262}" type="datetimeFigureOut">
              <a:rPr lang="en-US" smtClean="0"/>
              <a:t>2/11/2017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4A7253E-E01F-40F7-80A1-D1BC59237394}" type="slidenum">
              <a:rPr lang="en-US" smtClean="0"/>
              <a:t>‹#›</a:t>
            </a:fld>
            <a:endParaRPr lang="en-US"/>
          </a:p>
        </p:txBody>
      </p:sp>
    </p:spTree>
    <p:extLst>
      <p:ext uri="{BB962C8B-B14F-4D97-AF65-F5344CB8AC3E}">
        <p14:creationId xmlns:p14="http://schemas.microsoft.com/office/powerpoint/2010/main" val="395190195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B0E204-1A59-4A1E-8DA0-6A1621EB5262}"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7253E-E01F-40F7-80A1-D1BC59237394}" type="slidenum">
              <a:rPr lang="en-US" smtClean="0"/>
              <a:t>‹#›</a:t>
            </a:fld>
            <a:endParaRPr lang="en-US"/>
          </a:p>
        </p:txBody>
      </p:sp>
    </p:spTree>
    <p:extLst>
      <p:ext uri="{BB962C8B-B14F-4D97-AF65-F5344CB8AC3E}">
        <p14:creationId xmlns:p14="http://schemas.microsoft.com/office/powerpoint/2010/main" val="242457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B0E204-1A59-4A1E-8DA0-6A1621EB5262}" type="datetimeFigureOut">
              <a:rPr lang="en-US" smtClean="0"/>
              <a:t>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A7253E-E01F-40F7-80A1-D1BC59237394}" type="slidenum">
              <a:rPr lang="en-US" smtClean="0"/>
              <a:t>‹#›</a:t>
            </a:fld>
            <a:endParaRPr lang="en-US"/>
          </a:p>
        </p:txBody>
      </p:sp>
    </p:spTree>
    <p:extLst>
      <p:ext uri="{BB962C8B-B14F-4D97-AF65-F5344CB8AC3E}">
        <p14:creationId xmlns:p14="http://schemas.microsoft.com/office/powerpoint/2010/main" val="1968372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B0E204-1A59-4A1E-8DA0-6A1621EB5262}" type="datetimeFigureOut">
              <a:rPr lang="en-US" smtClean="0"/>
              <a:t>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A7253E-E01F-40F7-80A1-D1BC59237394}" type="slidenum">
              <a:rPr lang="en-US" smtClean="0"/>
              <a:t>‹#›</a:t>
            </a:fld>
            <a:endParaRPr lang="en-US"/>
          </a:p>
        </p:txBody>
      </p:sp>
    </p:spTree>
    <p:extLst>
      <p:ext uri="{BB962C8B-B14F-4D97-AF65-F5344CB8AC3E}">
        <p14:creationId xmlns:p14="http://schemas.microsoft.com/office/powerpoint/2010/main" val="2087170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0E204-1A59-4A1E-8DA0-6A1621EB5262}" type="datetimeFigureOut">
              <a:rPr lang="en-US" smtClean="0"/>
              <a:t>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A7253E-E01F-40F7-80A1-D1BC59237394}" type="slidenum">
              <a:rPr lang="en-US" smtClean="0"/>
              <a:t>‹#›</a:t>
            </a:fld>
            <a:endParaRPr lang="en-US"/>
          </a:p>
        </p:txBody>
      </p:sp>
    </p:spTree>
    <p:extLst>
      <p:ext uri="{BB962C8B-B14F-4D97-AF65-F5344CB8AC3E}">
        <p14:creationId xmlns:p14="http://schemas.microsoft.com/office/powerpoint/2010/main" val="1750586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0E204-1A59-4A1E-8DA0-6A1621EB5262}"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7253E-E01F-40F7-80A1-D1BC59237394}" type="slidenum">
              <a:rPr lang="en-US" smtClean="0"/>
              <a:t>‹#›</a:t>
            </a:fld>
            <a:endParaRPr lang="en-US"/>
          </a:p>
        </p:txBody>
      </p:sp>
    </p:spTree>
    <p:extLst>
      <p:ext uri="{BB962C8B-B14F-4D97-AF65-F5344CB8AC3E}">
        <p14:creationId xmlns:p14="http://schemas.microsoft.com/office/powerpoint/2010/main" val="2786159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0E204-1A59-4A1E-8DA0-6A1621EB5262}"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7253E-E01F-40F7-80A1-D1BC59237394}" type="slidenum">
              <a:rPr lang="en-US" smtClean="0"/>
              <a:t>‹#›</a:t>
            </a:fld>
            <a:endParaRPr lang="en-US"/>
          </a:p>
        </p:txBody>
      </p:sp>
    </p:spTree>
    <p:extLst>
      <p:ext uri="{BB962C8B-B14F-4D97-AF65-F5344CB8AC3E}">
        <p14:creationId xmlns:p14="http://schemas.microsoft.com/office/powerpoint/2010/main" val="2796753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2AB0E204-1A59-4A1E-8DA0-6A1621EB5262}" type="datetimeFigureOut">
              <a:rPr lang="en-US" smtClean="0"/>
              <a:t>2/11/2017</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24A7253E-E01F-40F7-80A1-D1BC59237394}" type="slidenum">
              <a:rPr lang="en-US" smtClean="0"/>
              <a:t>‹#›</a:t>
            </a:fld>
            <a:endParaRPr lang="en-US"/>
          </a:p>
        </p:txBody>
      </p:sp>
    </p:spTree>
    <p:extLst>
      <p:ext uri="{BB962C8B-B14F-4D97-AF65-F5344CB8AC3E}">
        <p14:creationId xmlns:p14="http://schemas.microsoft.com/office/powerpoint/2010/main" val="27186184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erlin Sans FB" panose="020E0602020502020306" pitchFamily="34" charset="0"/>
              </a:rPr>
              <a:t>How to </a:t>
            </a:r>
            <a:r>
              <a:rPr lang="en-US" dirty="0" err="1" smtClean="0">
                <a:latin typeface="Berlin Sans FB" panose="020E0602020502020306" pitchFamily="34" charset="0"/>
              </a:rPr>
              <a:t>BehavE</a:t>
            </a:r>
            <a:r>
              <a:rPr lang="en-US" dirty="0" smtClean="0">
                <a:latin typeface="Berlin Sans FB" panose="020E0602020502020306" pitchFamily="34" charset="0"/>
              </a:rPr>
              <a:t> as Citizens Worthy of the Kingdom</a:t>
            </a:r>
            <a:endParaRPr lang="en-US" dirty="0">
              <a:latin typeface="Berlin Sans FB" panose="020E0602020502020306" pitchFamily="34" charset="0"/>
            </a:endParaRPr>
          </a:p>
        </p:txBody>
      </p:sp>
      <p:sp>
        <p:nvSpPr>
          <p:cNvPr id="3" name="Subtitle 2"/>
          <p:cNvSpPr>
            <a:spLocks noGrp="1"/>
          </p:cNvSpPr>
          <p:nvPr>
            <p:ph type="subTitle" idx="1"/>
          </p:nvPr>
        </p:nvSpPr>
        <p:spPr/>
        <p:txBody>
          <a:bodyPr>
            <a:normAutofit/>
          </a:bodyPr>
          <a:lstStyle/>
          <a:p>
            <a:r>
              <a:rPr lang="en-US" sz="4000" dirty="0" smtClean="0">
                <a:latin typeface="Berlin Sans FB" panose="020E0602020502020306" pitchFamily="34" charset="0"/>
              </a:rPr>
              <a:t>Phil. 1:27-30</a:t>
            </a:r>
            <a:endParaRPr lang="en-US" sz="4000" dirty="0">
              <a:latin typeface="Berlin Sans FB" panose="020E0602020502020306" pitchFamily="34" charset="0"/>
            </a:endParaRPr>
          </a:p>
        </p:txBody>
      </p:sp>
    </p:spTree>
    <p:extLst>
      <p:ext uri="{BB962C8B-B14F-4D97-AF65-F5344CB8AC3E}">
        <p14:creationId xmlns:p14="http://schemas.microsoft.com/office/powerpoint/2010/main" val="30213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spc="150" dirty="0">
                <a:solidFill>
                  <a:srgbClr val="099BDD"/>
                </a:solidFill>
                <a:latin typeface="Berlin Sans FB" panose="020E0602020502020306" pitchFamily="34" charset="0"/>
              </a:rPr>
              <a:t>How to Behave as Citizens Worthy of the Kingdom</a:t>
            </a:r>
            <a:endParaRPr lang="en-US" dirty="0"/>
          </a:p>
        </p:txBody>
      </p:sp>
      <p:sp>
        <p:nvSpPr>
          <p:cNvPr id="3" name="Content Placeholder 2"/>
          <p:cNvSpPr>
            <a:spLocks noGrp="1"/>
          </p:cNvSpPr>
          <p:nvPr>
            <p:ph idx="1"/>
          </p:nvPr>
        </p:nvSpPr>
        <p:spPr>
          <a:xfrm>
            <a:off x="708338" y="2011680"/>
            <a:ext cx="10818254" cy="4206240"/>
          </a:xfrm>
        </p:spPr>
        <p:txBody>
          <a:bodyPr>
            <a:normAutofit/>
          </a:bodyPr>
          <a:lstStyle/>
          <a:p>
            <a:r>
              <a:rPr lang="en-US" sz="4800" dirty="0" smtClean="0"/>
              <a:t>How others would describe this concept:</a:t>
            </a:r>
          </a:p>
          <a:p>
            <a:pPr lvl="1"/>
            <a:r>
              <a:rPr lang="en-US" sz="3400" i="1" dirty="0" smtClean="0"/>
              <a:t>“The Christian must remember that he does not live for himself alone, that he is under ‘the law of the Spirit of life in Christ Jesus’, enjoys great privileges, which in turn, lay upon him great responsibilities</a:t>
            </a:r>
            <a:r>
              <a:rPr lang="en-US" sz="3400" dirty="0" smtClean="0"/>
              <a:t>”- </a:t>
            </a:r>
            <a:r>
              <a:rPr lang="en-US" sz="3400" b="1" dirty="0" smtClean="0"/>
              <a:t>David Lipscomb</a:t>
            </a:r>
          </a:p>
          <a:p>
            <a:pPr lvl="1"/>
            <a:r>
              <a:rPr lang="en-US" sz="3400" b="1" dirty="0" smtClean="0"/>
              <a:t>“</a:t>
            </a:r>
            <a:r>
              <a:rPr lang="en-US" sz="3400" i="1" dirty="0" smtClean="0"/>
              <a:t>He exhorts them to act suitably to the honors and privileges” afforded them by being citizens of the kingdom of God.- </a:t>
            </a:r>
            <a:r>
              <a:rPr lang="en-US" sz="3400" b="1" dirty="0" smtClean="0"/>
              <a:t>Adam Clarke</a:t>
            </a:r>
            <a:endParaRPr lang="en-US" sz="3400" b="1" dirty="0"/>
          </a:p>
        </p:txBody>
      </p:sp>
    </p:spTree>
    <p:extLst>
      <p:ext uri="{BB962C8B-B14F-4D97-AF65-F5344CB8AC3E}">
        <p14:creationId xmlns:p14="http://schemas.microsoft.com/office/powerpoint/2010/main" val="426766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spc="150" dirty="0">
                <a:solidFill>
                  <a:srgbClr val="099BDD"/>
                </a:solidFill>
                <a:latin typeface="Berlin Sans FB" panose="020E0602020502020306" pitchFamily="34" charset="0"/>
              </a:rPr>
              <a:t>How to Behave as Citizens Worthy of the Kingdom</a:t>
            </a:r>
            <a:endParaRPr lang="en-US" dirty="0"/>
          </a:p>
        </p:txBody>
      </p:sp>
      <p:sp>
        <p:nvSpPr>
          <p:cNvPr id="3" name="Content Placeholder 2"/>
          <p:cNvSpPr>
            <a:spLocks noGrp="1"/>
          </p:cNvSpPr>
          <p:nvPr>
            <p:ph idx="1"/>
          </p:nvPr>
        </p:nvSpPr>
        <p:spPr>
          <a:xfrm>
            <a:off x="1202919" y="2011680"/>
            <a:ext cx="9784080" cy="4206240"/>
          </a:xfrm>
        </p:spPr>
        <p:txBody>
          <a:bodyPr>
            <a:normAutofit fontScale="92500" lnSpcReduction="10000"/>
          </a:bodyPr>
          <a:lstStyle/>
          <a:p>
            <a:r>
              <a:rPr lang="en-US" sz="3600" b="1" dirty="0" smtClean="0"/>
              <a:t>Means to be……..</a:t>
            </a:r>
          </a:p>
          <a:p>
            <a:pPr marL="0" indent="0" algn="ctr">
              <a:buNone/>
            </a:pPr>
            <a:r>
              <a:rPr lang="en-US" sz="5400" b="1" dirty="0" smtClean="0"/>
              <a:t>CONSISTENT IN YOUR FAITH</a:t>
            </a:r>
          </a:p>
          <a:p>
            <a:r>
              <a:rPr lang="en-US" sz="4000" dirty="0" smtClean="0"/>
              <a:t>Phil. 1:27</a:t>
            </a:r>
          </a:p>
          <a:p>
            <a:r>
              <a:rPr lang="en-US" sz="4000" dirty="0" smtClean="0"/>
              <a:t>Live like Christians whether Paul was present or absent.</a:t>
            </a:r>
          </a:p>
          <a:p>
            <a:r>
              <a:rPr lang="en-US" sz="4000" dirty="0" smtClean="0"/>
              <a:t>Do we have certain people that we act differently around than others?</a:t>
            </a:r>
            <a:endParaRPr lang="en-US" sz="4000" dirty="0"/>
          </a:p>
        </p:txBody>
      </p:sp>
    </p:spTree>
    <p:extLst>
      <p:ext uri="{BB962C8B-B14F-4D97-AF65-F5344CB8AC3E}">
        <p14:creationId xmlns:p14="http://schemas.microsoft.com/office/powerpoint/2010/main" val="277818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up)">
                                      <p:cBhvr>
                                        <p:cTn id="14" dur="500"/>
                                        <p:tgtEl>
                                          <p:spTgt spid="3">
                                            <p:txEl>
                                              <p:pRg st="2" end="2"/>
                                            </p:txEl>
                                          </p:spTgt>
                                        </p:tgtEl>
                                      </p:cBhvr>
                                    </p:animEffect>
                                  </p:childTnLst>
                                </p:cTn>
                              </p:par>
                              <p:par>
                                <p:cTn id="15" presetID="22" presetClass="entr" presetSubtype="1"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spc="150" dirty="0" smtClean="0">
                <a:solidFill>
                  <a:srgbClr val="099BDD"/>
                </a:solidFill>
                <a:latin typeface="Berlin Sans FB" panose="020E0602020502020306" pitchFamily="34" charset="0"/>
              </a:rPr>
              <a:t>How to Behave </a:t>
            </a:r>
            <a:r>
              <a:rPr lang="en-US" sz="6000" spc="150" dirty="0">
                <a:solidFill>
                  <a:srgbClr val="099BDD"/>
                </a:solidFill>
                <a:latin typeface="Berlin Sans FB" panose="020E0602020502020306" pitchFamily="34" charset="0"/>
              </a:rPr>
              <a:t>as Citizens Worthy of the Kingdom</a:t>
            </a:r>
            <a:endParaRPr lang="en-US" dirty="0"/>
          </a:p>
        </p:txBody>
      </p:sp>
      <p:sp>
        <p:nvSpPr>
          <p:cNvPr id="3" name="Content Placeholder 2"/>
          <p:cNvSpPr>
            <a:spLocks noGrp="1"/>
          </p:cNvSpPr>
          <p:nvPr>
            <p:ph idx="1"/>
          </p:nvPr>
        </p:nvSpPr>
        <p:spPr>
          <a:xfrm>
            <a:off x="1202919" y="2011680"/>
            <a:ext cx="10349430" cy="4659576"/>
          </a:xfrm>
        </p:spPr>
        <p:txBody>
          <a:bodyPr>
            <a:normAutofit lnSpcReduction="10000"/>
          </a:bodyPr>
          <a:lstStyle/>
          <a:p>
            <a:pPr lvl="0">
              <a:buClr>
                <a:srgbClr val="FFFFFF"/>
              </a:buClr>
            </a:pPr>
            <a:r>
              <a:rPr lang="en-US" sz="3300" b="1" dirty="0">
                <a:solidFill>
                  <a:srgbClr val="FFFFFF"/>
                </a:solidFill>
              </a:rPr>
              <a:t>Means to be……..</a:t>
            </a:r>
          </a:p>
          <a:p>
            <a:pPr marL="0" indent="0" algn="ctr">
              <a:buNone/>
            </a:pPr>
            <a:r>
              <a:rPr lang="en-US" sz="5000" b="1" dirty="0" smtClean="0"/>
              <a:t>UNITED IN YOUR FAITH</a:t>
            </a:r>
          </a:p>
          <a:p>
            <a:r>
              <a:rPr lang="en-US" sz="3900" dirty="0" smtClean="0"/>
              <a:t>Phil. 1:27</a:t>
            </a:r>
          </a:p>
          <a:p>
            <a:pPr lvl="1"/>
            <a:r>
              <a:rPr lang="en-US" sz="3500" dirty="0" smtClean="0"/>
              <a:t>What is our purpose? Is it Jesus’ purpose?</a:t>
            </a:r>
          </a:p>
          <a:p>
            <a:pPr lvl="2"/>
            <a:r>
              <a:rPr lang="en-US" sz="3500" dirty="0"/>
              <a:t>Luke 19:10</a:t>
            </a:r>
          </a:p>
          <a:p>
            <a:pPr lvl="1"/>
            <a:r>
              <a:rPr lang="en-US" sz="3500" dirty="0" smtClean="0"/>
              <a:t>Everything we do as the church ought to have one purpose behind it.  </a:t>
            </a:r>
          </a:p>
          <a:p>
            <a:pPr marL="228600" lvl="1" indent="0" algn="ctr">
              <a:buNone/>
            </a:pPr>
            <a:r>
              <a:rPr lang="en-US" sz="3500" b="1" dirty="0" smtClean="0"/>
              <a:t>GET PEOPLE TO HEAVEN!!!!</a:t>
            </a:r>
            <a:endParaRPr lang="en-US" sz="3500" dirty="0" smtClean="0"/>
          </a:p>
          <a:p>
            <a:endParaRPr lang="en-US" sz="3600" dirty="0" smtClean="0"/>
          </a:p>
          <a:p>
            <a:endParaRPr lang="en-US" sz="5000" b="1" dirty="0"/>
          </a:p>
        </p:txBody>
      </p:sp>
    </p:spTree>
    <p:extLst>
      <p:ext uri="{BB962C8B-B14F-4D97-AF65-F5344CB8AC3E}">
        <p14:creationId xmlns:p14="http://schemas.microsoft.com/office/powerpoint/2010/main" val="207006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up)">
                                      <p:cBhvr>
                                        <p:cTn id="14" dur="500"/>
                                        <p:tgtEl>
                                          <p:spTgt spid="3">
                                            <p:txEl>
                                              <p:pRg st="2" end="2"/>
                                            </p:txEl>
                                          </p:spTgt>
                                        </p:tgtEl>
                                      </p:cBhvr>
                                    </p:animEffect>
                                  </p:childTnLst>
                                </p:cTn>
                              </p:par>
                              <p:par>
                                <p:cTn id="15" presetID="22" presetClass="entr" presetSubtype="1"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spc="150" dirty="0">
                <a:solidFill>
                  <a:srgbClr val="099BDD"/>
                </a:solidFill>
                <a:latin typeface="Berlin Sans FB" panose="020E0602020502020306" pitchFamily="34" charset="0"/>
              </a:rPr>
              <a:t>How to </a:t>
            </a:r>
            <a:r>
              <a:rPr lang="en-US" sz="6000" spc="150" dirty="0" err="1">
                <a:solidFill>
                  <a:srgbClr val="099BDD"/>
                </a:solidFill>
                <a:latin typeface="Berlin Sans FB" panose="020E0602020502020306" pitchFamily="34" charset="0"/>
              </a:rPr>
              <a:t>BehavE</a:t>
            </a:r>
            <a:r>
              <a:rPr lang="en-US" sz="6000" spc="150" dirty="0">
                <a:solidFill>
                  <a:srgbClr val="099BDD"/>
                </a:solidFill>
                <a:latin typeface="Berlin Sans FB" panose="020E0602020502020306" pitchFamily="34" charset="0"/>
              </a:rPr>
              <a:t> as Citizens Worthy of the Kingdom</a:t>
            </a:r>
            <a:endParaRPr lang="en-US" dirty="0"/>
          </a:p>
        </p:txBody>
      </p:sp>
      <p:sp>
        <p:nvSpPr>
          <p:cNvPr id="3" name="Content Placeholder 2"/>
          <p:cNvSpPr>
            <a:spLocks noGrp="1"/>
          </p:cNvSpPr>
          <p:nvPr>
            <p:ph idx="1"/>
          </p:nvPr>
        </p:nvSpPr>
        <p:spPr>
          <a:xfrm>
            <a:off x="1202919" y="2011680"/>
            <a:ext cx="9784080" cy="4543666"/>
          </a:xfrm>
        </p:spPr>
        <p:txBody>
          <a:bodyPr>
            <a:normAutofit lnSpcReduction="10000"/>
          </a:bodyPr>
          <a:lstStyle/>
          <a:p>
            <a:pPr lvl="0">
              <a:buClr>
                <a:srgbClr val="FFFFFF"/>
              </a:buClr>
            </a:pPr>
            <a:r>
              <a:rPr lang="en-US" sz="3300" b="1" dirty="0">
                <a:solidFill>
                  <a:srgbClr val="FFFFFF"/>
                </a:solidFill>
              </a:rPr>
              <a:t>Means to be……..</a:t>
            </a:r>
          </a:p>
          <a:p>
            <a:pPr marL="0" indent="0" algn="ctr">
              <a:buNone/>
            </a:pPr>
            <a:r>
              <a:rPr lang="en-US" sz="5000" b="1" dirty="0" smtClean="0"/>
              <a:t>FEARLESS IN YOUR FAITH</a:t>
            </a:r>
          </a:p>
          <a:p>
            <a:r>
              <a:rPr lang="en-US" sz="3600" smtClean="0"/>
              <a:t>Phil</a:t>
            </a:r>
            <a:r>
              <a:rPr lang="en-US" sz="3600" dirty="0" smtClean="0"/>
              <a:t>. 1:28-29</a:t>
            </a:r>
          </a:p>
          <a:p>
            <a:r>
              <a:rPr lang="en-US" sz="3600" dirty="0" smtClean="0"/>
              <a:t>Not frightened by anything.  </a:t>
            </a:r>
          </a:p>
          <a:p>
            <a:r>
              <a:rPr lang="en-US" sz="3600" dirty="0" smtClean="0"/>
              <a:t>This is the joy of faith.</a:t>
            </a:r>
          </a:p>
          <a:p>
            <a:r>
              <a:rPr lang="en-US" sz="3600" dirty="0" smtClean="0"/>
              <a:t>This is a clear sign of your opponents destruction</a:t>
            </a:r>
          </a:p>
          <a:p>
            <a:r>
              <a:rPr lang="en-US" sz="3600" dirty="0" smtClean="0"/>
              <a:t>Feel privileged to suffer.</a:t>
            </a:r>
            <a:endParaRPr lang="en-US" sz="3600" dirty="0"/>
          </a:p>
        </p:txBody>
      </p:sp>
    </p:spTree>
    <p:extLst>
      <p:ext uri="{BB962C8B-B14F-4D97-AF65-F5344CB8AC3E}">
        <p14:creationId xmlns:p14="http://schemas.microsoft.com/office/powerpoint/2010/main" val="394684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left)">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left)">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40</TotalTime>
  <Words>241</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Berlin Sans FB</vt:lpstr>
      <vt:lpstr>Corbel</vt:lpstr>
      <vt:lpstr>Wingdings</vt:lpstr>
      <vt:lpstr>Banded</vt:lpstr>
      <vt:lpstr>How to BehavE as Citizens Worthy of the Kingdom</vt:lpstr>
      <vt:lpstr>How to Behave as Citizens Worthy of the Kingdom</vt:lpstr>
      <vt:lpstr>How to Behave as Citizens Worthy of the Kingdom</vt:lpstr>
      <vt:lpstr>How to Behave as Citizens Worthy of the Kingdom</vt:lpstr>
      <vt:lpstr>How to BehavE as Citizens Worthy of the Kingdom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Behaving as Citizens Worthy of the Kingdom</dc:title>
  <dc:creator>Chris Pressnell</dc:creator>
  <cp:lastModifiedBy>Chris Pressnell</cp:lastModifiedBy>
  <cp:revision>6</cp:revision>
  <dcterms:created xsi:type="dcterms:W3CDTF">2017-02-11T23:51:36Z</dcterms:created>
  <dcterms:modified xsi:type="dcterms:W3CDTF">2017-02-12T00:31:38Z</dcterms:modified>
</cp:coreProperties>
</file>